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autoCompressPictures="0">
  <p:sldMasterIdLst>
    <p:sldMasterId id="2147483658" r:id="rId1"/>
  </p:sldMasterIdLst>
  <p:notesMasterIdLst>
    <p:notesMasterId r:id="rId23"/>
  </p:notesMasterIdLst>
  <p:sldIdLst>
    <p:sldId id="256" r:id="rId2"/>
    <p:sldId id="258" r:id="rId3"/>
    <p:sldId id="259" r:id="rId4"/>
    <p:sldId id="328" r:id="rId5"/>
    <p:sldId id="335" r:id="rId6"/>
    <p:sldId id="322" r:id="rId7"/>
    <p:sldId id="323" r:id="rId8"/>
    <p:sldId id="338" r:id="rId9"/>
    <p:sldId id="340" r:id="rId10"/>
    <p:sldId id="320" r:id="rId11"/>
    <p:sldId id="341" r:id="rId12"/>
    <p:sldId id="284" r:id="rId13"/>
    <p:sldId id="342" r:id="rId14"/>
    <p:sldId id="343" r:id="rId15"/>
    <p:sldId id="332" r:id="rId16"/>
    <p:sldId id="324" r:id="rId17"/>
    <p:sldId id="347" r:id="rId18"/>
    <p:sldId id="325" r:id="rId19"/>
    <p:sldId id="348" r:id="rId20"/>
    <p:sldId id="421" r:id="rId21"/>
    <p:sldId id="270" r:id="rId22"/>
  </p:sldIdLst>
  <p:sldSz cx="9144000" cy="6858000" type="screen4x3"/>
  <p:notesSz cx="6858000" cy="9144000"/>
  <p:embeddedFontLst>
    <p:embeddedFont>
      <p:font typeface="Lato" panose="020F0502020204030203" pitchFamily="34" charset="77"/>
      <p:regular r:id="rId24"/>
      <p:bold r:id="rId25"/>
      <p:italic r:id="rId26"/>
      <p:boldItalic r:id="rId27"/>
    </p:embeddedFont>
    <p:embeddedFont>
      <p:font typeface="Raleway" panose="020B0503030101060003" pitchFamily="34" charset="77"/>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BA5DE6E-E540-4524-8D6A-ECCD5583661F}">
  <a:tblStyle styleId="{BBA5DE6E-E540-4524-8D6A-ECCD5583661F}"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97"/>
    <p:restoredTop sz="94764"/>
  </p:normalViewPr>
  <p:slideViewPr>
    <p:cSldViewPr snapToGrid="0" snapToObjects="1">
      <p:cViewPr varScale="1">
        <p:scale>
          <a:sx n="102" d="100"/>
          <a:sy n="102" d="100"/>
        </p:scale>
        <p:origin x="2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5f391192_0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0322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Protocol</a:t>
            </a:r>
            <a:r>
              <a:rPr lang="en-US" baseline="0" dirty="0"/>
              <a:t> text: </a:t>
            </a:r>
            <a:r>
              <a:rPr lang="en-US" dirty="0"/>
              <a:t>Adverse incidents, to include unexpected protocol violations, security incidents harming clients or study staff, breaches of confidentiality, or adverse physical or mental reactions to study procedures will be reported to all relevant ethical review committees (National Health Science Research Committee in Malawi, CDC-Malawi, CDC and University of Washington). Health facility staff or study staff will report the incident in writing or email to the study coordinator (for their facility or next in command) within 24 hours of discovering the event. The study coordinator will determine through team consultation whether an event took place, and if so, report to the study Principal Investigators within 24 hours and to ethical review committees within 5 to 10 days. The study coordinator will complete follow-up reporting of any additional information required.</a:t>
            </a:r>
          </a:p>
          <a:p>
            <a:endParaRPr lang="en-US" dirty="0"/>
          </a:p>
          <a:p>
            <a:endParaRPr lang="en-US" dirty="0"/>
          </a:p>
        </p:txBody>
      </p:sp>
    </p:spTree>
    <p:extLst>
      <p:ext uri="{BB962C8B-B14F-4D97-AF65-F5344CB8AC3E}">
        <p14:creationId xmlns:p14="http://schemas.microsoft.com/office/powerpoint/2010/main" val="297028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Slide Image Placeholder 1"/>
          <p:cNvSpPr>
            <a:spLocks noGrp="1" noRot="1" noChangeAspect="1" noTextEdit="1"/>
          </p:cNvSpPr>
          <p:nvPr>
            <p:ph type="sldImg"/>
          </p:nvPr>
        </p:nvSpPr>
        <p:spPr bwMode="auto">
          <a:xfrm>
            <a:off x="1414463" y="1162050"/>
            <a:ext cx="4181475" cy="31369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5773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773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8814" indent="-288005">
              <a:spcBef>
                <a:spcPct val="30000"/>
              </a:spcBef>
              <a:defRPr sz="1200">
                <a:solidFill>
                  <a:schemeClr val="tx1"/>
                </a:solidFill>
                <a:latin typeface="Calibri" pitchFamily="34" charset="0"/>
              </a:defRPr>
            </a:lvl2pPr>
            <a:lvl3pPr marL="1152021" indent="-230404">
              <a:spcBef>
                <a:spcPct val="30000"/>
              </a:spcBef>
              <a:defRPr sz="1200">
                <a:solidFill>
                  <a:schemeClr val="tx1"/>
                </a:solidFill>
                <a:latin typeface="Calibri" pitchFamily="34" charset="0"/>
              </a:defRPr>
            </a:lvl3pPr>
            <a:lvl4pPr marL="1612830" indent="-230404">
              <a:spcBef>
                <a:spcPct val="30000"/>
              </a:spcBef>
              <a:defRPr sz="1200">
                <a:solidFill>
                  <a:schemeClr val="tx1"/>
                </a:solidFill>
                <a:latin typeface="Calibri" pitchFamily="34" charset="0"/>
              </a:defRPr>
            </a:lvl4pPr>
            <a:lvl5pPr marL="2073639" indent="-230404">
              <a:spcBef>
                <a:spcPct val="30000"/>
              </a:spcBef>
              <a:defRPr sz="1200">
                <a:solidFill>
                  <a:schemeClr val="tx1"/>
                </a:solidFill>
                <a:latin typeface="Calibri" pitchFamily="34" charset="0"/>
              </a:defRPr>
            </a:lvl5pPr>
            <a:lvl6pPr marL="2534448" indent="-230404" eaLnBrk="0" fontAlgn="base" hangingPunct="0">
              <a:spcBef>
                <a:spcPct val="30000"/>
              </a:spcBef>
              <a:spcAft>
                <a:spcPct val="0"/>
              </a:spcAft>
              <a:defRPr sz="1200">
                <a:solidFill>
                  <a:schemeClr val="tx1"/>
                </a:solidFill>
                <a:latin typeface="Calibri" pitchFamily="34" charset="0"/>
              </a:defRPr>
            </a:lvl6pPr>
            <a:lvl7pPr marL="2995256" indent="-230404" eaLnBrk="0" fontAlgn="base" hangingPunct="0">
              <a:spcBef>
                <a:spcPct val="30000"/>
              </a:spcBef>
              <a:spcAft>
                <a:spcPct val="0"/>
              </a:spcAft>
              <a:defRPr sz="1200">
                <a:solidFill>
                  <a:schemeClr val="tx1"/>
                </a:solidFill>
                <a:latin typeface="Calibri" pitchFamily="34" charset="0"/>
              </a:defRPr>
            </a:lvl7pPr>
            <a:lvl8pPr marL="3456065" indent="-230404" eaLnBrk="0" fontAlgn="base" hangingPunct="0">
              <a:spcBef>
                <a:spcPct val="30000"/>
              </a:spcBef>
              <a:spcAft>
                <a:spcPct val="0"/>
              </a:spcAft>
              <a:defRPr sz="1200">
                <a:solidFill>
                  <a:schemeClr val="tx1"/>
                </a:solidFill>
                <a:latin typeface="Calibri" pitchFamily="34" charset="0"/>
              </a:defRPr>
            </a:lvl8pPr>
            <a:lvl9pPr marL="3916873" indent="-230404" eaLnBrk="0" fontAlgn="base" hangingPunct="0">
              <a:spcBef>
                <a:spcPct val="30000"/>
              </a:spcBef>
              <a:spcAft>
                <a:spcPct val="0"/>
              </a:spcAft>
              <a:defRPr sz="1200">
                <a:solidFill>
                  <a:schemeClr val="tx1"/>
                </a:solidFill>
                <a:latin typeface="Calibri" pitchFamily="34" charset="0"/>
              </a:defRPr>
            </a:lvl9pPr>
          </a:lstStyle>
          <a:p>
            <a:pPr>
              <a:spcBef>
                <a:spcPct val="0"/>
              </a:spcBef>
            </a:pPr>
            <a:fld id="{015D131A-23C8-4A50-8B0F-51688B46AB27}" type="slidenum">
              <a:rPr lang="en-US" altLang="en-US">
                <a:latin typeface="Arial" pitchFamily="34" charset="0"/>
              </a:rPr>
              <a:pPr>
                <a:spcBef>
                  <a:spcPct val="0"/>
                </a:spcBef>
              </a:pPr>
              <a:t>16</a:t>
            </a:fld>
            <a:endParaRPr lang="en-US" altLang="en-US">
              <a:latin typeface="Arial" pitchFamily="34" charset="0"/>
            </a:endParaRPr>
          </a:p>
        </p:txBody>
      </p:sp>
      <p:sp>
        <p:nvSpPr>
          <p:cNvPr id="2" name="Footer Placeholder 1"/>
          <p:cNvSpPr>
            <a:spLocks noGrp="1"/>
          </p:cNvSpPr>
          <p:nvPr>
            <p:ph type="ftr" sz="quarter" idx="10"/>
          </p:nvPr>
        </p:nvSpPr>
        <p:spPr/>
        <p:txBody>
          <a:bodyPr/>
          <a:lstStyle/>
          <a:p>
            <a:r>
              <a:rPr lang="mr-IN"/>
              <a:t>HIV Recency Study                                             Health Facility Training Guide</a:t>
            </a:r>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3389692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Slide Image Placeholder 1"/>
          <p:cNvSpPr>
            <a:spLocks noGrp="1" noRot="1" noChangeAspect="1" noTextEdit="1"/>
          </p:cNvSpPr>
          <p:nvPr>
            <p:ph type="sldImg"/>
          </p:nvPr>
        </p:nvSpPr>
        <p:spPr bwMode="auto">
          <a:xfrm>
            <a:off x="1414463" y="1162050"/>
            <a:ext cx="4181475" cy="31369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5670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670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8814" indent="-288005">
              <a:spcBef>
                <a:spcPct val="30000"/>
              </a:spcBef>
              <a:defRPr sz="1200">
                <a:solidFill>
                  <a:schemeClr val="tx1"/>
                </a:solidFill>
                <a:latin typeface="Calibri" pitchFamily="34" charset="0"/>
              </a:defRPr>
            </a:lvl2pPr>
            <a:lvl3pPr marL="1152021" indent="-230404">
              <a:spcBef>
                <a:spcPct val="30000"/>
              </a:spcBef>
              <a:defRPr sz="1200">
                <a:solidFill>
                  <a:schemeClr val="tx1"/>
                </a:solidFill>
                <a:latin typeface="Calibri" pitchFamily="34" charset="0"/>
              </a:defRPr>
            </a:lvl3pPr>
            <a:lvl4pPr marL="1612830" indent="-230404">
              <a:spcBef>
                <a:spcPct val="30000"/>
              </a:spcBef>
              <a:defRPr sz="1200">
                <a:solidFill>
                  <a:schemeClr val="tx1"/>
                </a:solidFill>
                <a:latin typeface="Calibri" pitchFamily="34" charset="0"/>
              </a:defRPr>
            </a:lvl4pPr>
            <a:lvl5pPr marL="2073639" indent="-230404">
              <a:spcBef>
                <a:spcPct val="30000"/>
              </a:spcBef>
              <a:defRPr sz="1200">
                <a:solidFill>
                  <a:schemeClr val="tx1"/>
                </a:solidFill>
                <a:latin typeface="Calibri" pitchFamily="34" charset="0"/>
              </a:defRPr>
            </a:lvl5pPr>
            <a:lvl6pPr marL="2534448" indent="-230404" eaLnBrk="0" fontAlgn="base" hangingPunct="0">
              <a:spcBef>
                <a:spcPct val="30000"/>
              </a:spcBef>
              <a:spcAft>
                <a:spcPct val="0"/>
              </a:spcAft>
              <a:defRPr sz="1200">
                <a:solidFill>
                  <a:schemeClr val="tx1"/>
                </a:solidFill>
                <a:latin typeface="Calibri" pitchFamily="34" charset="0"/>
              </a:defRPr>
            </a:lvl6pPr>
            <a:lvl7pPr marL="2995256" indent="-230404" eaLnBrk="0" fontAlgn="base" hangingPunct="0">
              <a:spcBef>
                <a:spcPct val="30000"/>
              </a:spcBef>
              <a:spcAft>
                <a:spcPct val="0"/>
              </a:spcAft>
              <a:defRPr sz="1200">
                <a:solidFill>
                  <a:schemeClr val="tx1"/>
                </a:solidFill>
                <a:latin typeface="Calibri" pitchFamily="34" charset="0"/>
              </a:defRPr>
            </a:lvl7pPr>
            <a:lvl8pPr marL="3456065" indent="-230404" eaLnBrk="0" fontAlgn="base" hangingPunct="0">
              <a:spcBef>
                <a:spcPct val="30000"/>
              </a:spcBef>
              <a:spcAft>
                <a:spcPct val="0"/>
              </a:spcAft>
              <a:defRPr sz="1200">
                <a:solidFill>
                  <a:schemeClr val="tx1"/>
                </a:solidFill>
                <a:latin typeface="Calibri" pitchFamily="34" charset="0"/>
              </a:defRPr>
            </a:lvl8pPr>
            <a:lvl9pPr marL="3916873" indent="-230404" eaLnBrk="0" fontAlgn="base" hangingPunct="0">
              <a:spcBef>
                <a:spcPct val="30000"/>
              </a:spcBef>
              <a:spcAft>
                <a:spcPct val="0"/>
              </a:spcAft>
              <a:defRPr sz="1200">
                <a:solidFill>
                  <a:schemeClr val="tx1"/>
                </a:solidFill>
                <a:latin typeface="Calibri" pitchFamily="34" charset="0"/>
              </a:defRPr>
            </a:lvl9pPr>
          </a:lstStyle>
          <a:p>
            <a:pPr>
              <a:spcBef>
                <a:spcPct val="0"/>
              </a:spcBef>
            </a:pPr>
            <a:fld id="{3AC199CA-0046-40BE-BD3A-DDA706A95EDC}" type="slidenum">
              <a:rPr lang="en-US" altLang="en-US">
                <a:latin typeface="Arial" pitchFamily="34" charset="0"/>
              </a:rPr>
              <a:pPr>
                <a:spcBef>
                  <a:spcPct val="0"/>
                </a:spcBef>
              </a:pPr>
              <a:t>18</a:t>
            </a:fld>
            <a:endParaRPr lang="en-US" altLang="en-US">
              <a:latin typeface="Arial" pitchFamily="34" charset="0"/>
            </a:endParaRPr>
          </a:p>
        </p:txBody>
      </p:sp>
      <p:sp>
        <p:nvSpPr>
          <p:cNvPr id="2" name="Footer Placeholder 1"/>
          <p:cNvSpPr>
            <a:spLocks noGrp="1"/>
          </p:cNvSpPr>
          <p:nvPr>
            <p:ph type="ftr" sz="quarter" idx="10"/>
          </p:nvPr>
        </p:nvSpPr>
        <p:spPr/>
        <p:txBody>
          <a:bodyPr/>
          <a:lstStyle/>
          <a:p>
            <a:r>
              <a:rPr lang="mr-IN"/>
              <a:t>HIV Recency Study                                             Health Facility Training Guide</a:t>
            </a:r>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4041358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Slide Image Placeholder 1"/>
          <p:cNvSpPr>
            <a:spLocks noGrp="1" noRot="1" noChangeAspect="1" noTextEdit="1"/>
          </p:cNvSpPr>
          <p:nvPr>
            <p:ph type="sldImg"/>
          </p:nvPr>
        </p:nvSpPr>
        <p:spPr bwMode="auto">
          <a:xfrm>
            <a:off x="1414463" y="1162050"/>
            <a:ext cx="4181475" cy="31369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5670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670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8814" indent="-288005">
              <a:spcBef>
                <a:spcPct val="30000"/>
              </a:spcBef>
              <a:defRPr sz="1200">
                <a:solidFill>
                  <a:schemeClr val="tx1"/>
                </a:solidFill>
                <a:latin typeface="Calibri" pitchFamily="34" charset="0"/>
              </a:defRPr>
            </a:lvl2pPr>
            <a:lvl3pPr marL="1152021" indent="-230404">
              <a:spcBef>
                <a:spcPct val="30000"/>
              </a:spcBef>
              <a:defRPr sz="1200">
                <a:solidFill>
                  <a:schemeClr val="tx1"/>
                </a:solidFill>
                <a:latin typeface="Calibri" pitchFamily="34" charset="0"/>
              </a:defRPr>
            </a:lvl3pPr>
            <a:lvl4pPr marL="1612830" indent="-230404">
              <a:spcBef>
                <a:spcPct val="30000"/>
              </a:spcBef>
              <a:defRPr sz="1200">
                <a:solidFill>
                  <a:schemeClr val="tx1"/>
                </a:solidFill>
                <a:latin typeface="Calibri" pitchFamily="34" charset="0"/>
              </a:defRPr>
            </a:lvl4pPr>
            <a:lvl5pPr marL="2073639" indent="-230404">
              <a:spcBef>
                <a:spcPct val="30000"/>
              </a:spcBef>
              <a:defRPr sz="1200">
                <a:solidFill>
                  <a:schemeClr val="tx1"/>
                </a:solidFill>
                <a:latin typeface="Calibri" pitchFamily="34" charset="0"/>
              </a:defRPr>
            </a:lvl5pPr>
            <a:lvl6pPr marL="2534448" indent="-230404" eaLnBrk="0" fontAlgn="base" hangingPunct="0">
              <a:spcBef>
                <a:spcPct val="30000"/>
              </a:spcBef>
              <a:spcAft>
                <a:spcPct val="0"/>
              </a:spcAft>
              <a:defRPr sz="1200">
                <a:solidFill>
                  <a:schemeClr val="tx1"/>
                </a:solidFill>
                <a:latin typeface="Calibri" pitchFamily="34" charset="0"/>
              </a:defRPr>
            </a:lvl6pPr>
            <a:lvl7pPr marL="2995256" indent="-230404" eaLnBrk="0" fontAlgn="base" hangingPunct="0">
              <a:spcBef>
                <a:spcPct val="30000"/>
              </a:spcBef>
              <a:spcAft>
                <a:spcPct val="0"/>
              </a:spcAft>
              <a:defRPr sz="1200">
                <a:solidFill>
                  <a:schemeClr val="tx1"/>
                </a:solidFill>
                <a:latin typeface="Calibri" pitchFamily="34" charset="0"/>
              </a:defRPr>
            </a:lvl7pPr>
            <a:lvl8pPr marL="3456065" indent="-230404" eaLnBrk="0" fontAlgn="base" hangingPunct="0">
              <a:spcBef>
                <a:spcPct val="30000"/>
              </a:spcBef>
              <a:spcAft>
                <a:spcPct val="0"/>
              </a:spcAft>
              <a:defRPr sz="1200">
                <a:solidFill>
                  <a:schemeClr val="tx1"/>
                </a:solidFill>
                <a:latin typeface="Calibri" pitchFamily="34" charset="0"/>
              </a:defRPr>
            </a:lvl8pPr>
            <a:lvl9pPr marL="3916873" indent="-230404" eaLnBrk="0" fontAlgn="base" hangingPunct="0">
              <a:spcBef>
                <a:spcPct val="30000"/>
              </a:spcBef>
              <a:spcAft>
                <a:spcPct val="0"/>
              </a:spcAft>
              <a:defRPr sz="1200">
                <a:solidFill>
                  <a:schemeClr val="tx1"/>
                </a:solidFill>
                <a:latin typeface="Calibri" pitchFamily="34" charset="0"/>
              </a:defRPr>
            </a:lvl9pPr>
          </a:lstStyle>
          <a:p>
            <a:pPr>
              <a:spcBef>
                <a:spcPct val="0"/>
              </a:spcBef>
            </a:pPr>
            <a:fld id="{3AC199CA-0046-40BE-BD3A-DDA706A95EDC}" type="slidenum">
              <a:rPr lang="en-US" altLang="en-US">
                <a:latin typeface="Arial" pitchFamily="34" charset="0"/>
              </a:rPr>
              <a:pPr>
                <a:spcBef>
                  <a:spcPct val="0"/>
                </a:spcBef>
              </a:pPr>
              <a:t>19</a:t>
            </a:fld>
            <a:endParaRPr lang="en-US" altLang="en-US">
              <a:latin typeface="Arial" pitchFamily="34" charset="0"/>
            </a:endParaRPr>
          </a:p>
        </p:txBody>
      </p:sp>
      <p:sp>
        <p:nvSpPr>
          <p:cNvPr id="2" name="Footer Placeholder 1"/>
          <p:cNvSpPr>
            <a:spLocks noGrp="1"/>
          </p:cNvSpPr>
          <p:nvPr>
            <p:ph type="ftr" sz="quarter" idx="10"/>
          </p:nvPr>
        </p:nvSpPr>
        <p:spPr/>
        <p:txBody>
          <a:bodyPr/>
          <a:lstStyle/>
          <a:p>
            <a:r>
              <a:rPr lang="mr-IN"/>
              <a:t>HIV Recency Study                                             Health Facility Training Guide</a:t>
            </a:r>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3713504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5f391192_0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59545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35ed75ccf_0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5f391192_0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5f391192_0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6814" indent="-289606">
              <a:spcBef>
                <a:spcPct val="30000"/>
              </a:spcBef>
              <a:defRPr sz="1200">
                <a:solidFill>
                  <a:schemeClr val="tx1"/>
                </a:solidFill>
                <a:latin typeface="Calibri" pitchFamily="34" charset="0"/>
              </a:defRPr>
            </a:lvl2pPr>
            <a:lvl3pPr marL="1163222" indent="-232005">
              <a:spcBef>
                <a:spcPct val="30000"/>
              </a:spcBef>
              <a:defRPr sz="1200">
                <a:solidFill>
                  <a:schemeClr val="tx1"/>
                </a:solidFill>
                <a:latin typeface="Calibri" pitchFamily="34" charset="0"/>
              </a:defRPr>
            </a:lvl3pPr>
            <a:lvl4pPr marL="1630431" indent="-232005">
              <a:spcBef>
                <a:spcPct val="30000"/>
              </a:spcBef>
              <a:defRPr sz="1200">
                <a:solidFill>
                  <a:schemeClr val="tx1"/>
                </a:solidFill>
                <a:latin typeface="Calibri" pitchFamily="34" charset="0"/>
              </a:defRPr>
            </a:lvl4pPr>
            <a:lvl5pPr marL="2096039" indent="-232005">
              <a:spcBef>
                <a:spcPct val="30000"/>
              </a:spcBef>
              <a:defRPr sz="1200">
                <a:solidFill>
                  <a:schemeClr val="tx1"/>
                </a:solidFill>
                <a:latin typeface="Calibri" pitchFamily="34" charset="0"/>
              </a:defRPr>
            </a:lvl5pPr>
            <a:lvl6pPr marL="2556848" indent="-232005" eaLnBrk="0" fontAlgn="base" hangingPunct="0">
              <a:spcBef>
                <a:spcPct val="30000"/>
              </a:spcBef>
              <a:spcAft>
                <a:spcPct val="0"/>
              </a:spcAft>
              <a:defRPr sz="1200">
                <a:solidFill>
                  <a:schemeClr val="tx1"/>
                </a:solidFill>
                <a:latin typeface="Calibri" pitchFamily="34" charset="0"/>
              </a:defRPr>
            </a:lvl6pPr>
            <a:lvl7pPr marL="3017656" indent="-232005" eaLnBrk="0" fontAlgn="base" hangingPunct="0">
              <a:spcBef>
                <a:spcPct val="30000"/>
              </a:spcBef>
              <a:spcAft>
                <a:spcPct val="0"/>
              </a:spcAft>
              <a:defRPr sz="1200">
                <a:solidFill>
                  <a:schemeClr val="tx1"/>
                </a:solidFill>
                <a:latin typeface="Calibri" pitchFamily="34" charset="0"/>
              </a:defRPr>
            </a:lvl7pPr>
            <a:lvl8pPr marL="3478466" indent="-232005" eaLnBrk="0" fontAlgn="base" hangingPunct="0">
              <a:spcBef>
                <a:spcPct val="30000"/>
              </a:spcBef>
              <a:spcAft>
                <a:spcPct val="0"/>
              </a:spcAft>
              <a:defRPr sz="1200">
                <a:solidFill>
                  <a:schemeClr val="tx1"/>
                </a:solidFill>
                <a:latin typeface="Calibri" pitchFamily="34" charset="0"/>
              </a:defRPr>
            </a:lvl8pPr>
            <a:lvl9pPr marL="3939274" indent="-232005" eaLnBrk="0" fontAlgn="base" hangingPunct="0">
              <a:spcBef>
                <a:spcPct val="30000"/>
              </a:spcBef>
              <a:spcAft>
                <a:spcPct val="0"/>
              </a:spcAft>
              <a:defRPr sz="1200">
                <a:solidFill>
                  <a:schemeClr val="tx1"/>
                </a:solidFill>
                <a:latin typeface="Calibri" pitchFamily="34" charset="0"/>
              </a:defRPr>
            </a:lvl9pPr>
          </a:lstStyle>
          <a:p>
            <a:pPr>
              <a:spcBef>
                <a:spcPct val="0"/>
              </a:spcBef>
            </a:pPr>
            <a:fld id="{D292F40B-0F3D-40CA-9DA7-19FEF1385B7E}" type="slidenum">
              <a:rPr lang="en-US" altLang="en-US"/>
              <a:pPr>
                <a:spcBef>
                  <a:spcPct val="0"/>
                </a:spcBef>
              </a:pPr>
              <a:t>4</a:t>
            </a:fld>
            <a:endParaRPr lang="en-US" altLang="en-US"/>
          </a:p>
        </p:txBody>
      </p:sp>
      <p:sp>
        <p:nvSpPr>
          <p:cNvPr id="443395" name="Rectangle 2"/>
          <p:cNvSpPr>
            <a:spLocks noGrp="1" noRot="1" noChangeAspect="1" noChangeArrowheads="1" noTextEdit="1"/>
          </p:cNvSpPr>
          <p:nvPr>
            <p:ph type="sldImg"/>
          </p:nvPr>
        </p:nvSpPr>
        <p:spPr bwMode="auto">
          <a:xfrm>
            <a:off x="1414463" y="1162050"/>
            <a:ext cx="4181475" cy="31369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4339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a:t>Section 4. Lesson 2:</a:t>
            </a:r>
            <a:r>
              <a:rPr lang="en-US" altLang="en-US" dirty="0"/>
              <a:t> Confidentiality</a:t>
            </a:r>
            <a:endParaRPr lang="en-US" altLang="en-US" b="1" dirty="0"/>
          </a:p>
        </p:txBody>
      </p:sp>
      <p:sp>
        <p:nvSpPr>
          <p:cNvPr id="2" name="Footer Placeholder 1"/>
          <p:cNvSpPr>
            <a:spLocks noGrp="1"/>
          </p:cNvSpPr>
          <p:nvPr>
            <p:ph type="ftr" sz="quarter" idx="10"/>
          </p:nvPr>
        </p:nvSpPr>
        <p:spPr/>
        <p:txBody>
          <a:bodyPr/>
          <a:lstStyle/>
          <a:p>
            <a:r>
              <a:rPr lang="mr-IN"/>
              <a:t>HIV Recency Study                                             Health Facility Training Guide</a:t>
            </a:r>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2569930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GB" sz="1100" dirty="0">
                <a:sym typeface="Arial"/>
              </a:rPr>
              <a:t>Confidentiality is the agreement of the HTC provider not to share anything that is said or done in the counselling room with anyone else without the express permission of the client.  </a:t>
            </a:r>
          </a:p>
          <a:p>
            <a:endParaRPr lang="en-US" dirty="0"/>
          </a:p>
        </p:txBody>
      </p:sp>
    </p:spTree>
    <p:extLst>
      <p:ext uri="{BB962C8B-B14F-4D97-AF65-F5344CB8AC3E}">
        <p14:creationId xmlns:p14="http://schemas.microsoft.com/office/powerpoint/2010/main" val="1875985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6814" indent="-289606">
              <a:spcBef>
                <a:spcPct val="30000"/>
              </a:spcBef>
              <a:defRPr sz="1200">
                <a:solidFill>
                  <a:schemeClr val="tx1"/>
                </a:solidFill>
                <a:latin typeface="Calibri" pitchFamily="34" charset="0"/>
              </a:defRPr>
            </a:lvl2pPr>
            <a:lvl3pPr marL="1163222" indent="-232005">
              <a:spcBef>
                <a:spcPct val="30000"/>
              </a:spcBef>
              <a:defRPr sz="1200">
                <a:solidFill>
                  <a:schemeClr val="tx1"/>
                </a:solidFill>
                <a:latin typeface="Calibri" pitchFamily="34" charset="0"/>
              </a:defRPr>
            </a:lvl3pPr>
            <a:lvl4pPr marL="1630431" indent="-232005">
              <a:spcBef>
                <a:spcPct val="30000"/>
              </a:spcBef>
              <a:defRPr sz="1200">
                <a:solidFill>
                  <a:schemeClr val="tx1"/>
                </a:solidFill>
                <a:latin typeface="Calibri" pitchFamily="34" charset="0"/>
              </a:defRPr>
            </a:lvl4pPr>
            <a:lvl5pPr marL="2096039" indent="-232005">
              <a:spcBef>
                <a:spcPct val="30000"/>
              </a:spcBef>
              <a:defRPr sz="1200">
                <a:solidFill>
                  <a:schemeClr val="tx1"/>
                </a:solidFill>
                <a:latin typeface="Calibri" pitchFamily="34" charset="0"/>
              </a:defRPr>
            </a:lvl5pPr>
            <a:lvl6pPr marL="2556848" indent="-232005" eaLnBrk="0" fontAlgn="base" hangingPunct="0">
              <a:spcBef>
                <a:spcPct val="30000"/>
              </a:spcBef>
              <a:spcAft>
                <a:spcPct val="0"/>
              </a:spcAft>
              <a:defRPr sz="1200">
                <a:solidFill>
                  <a:schemeClr val="tx1"/>
                </a:solidFill>
                <a:latin typeface="Calibri" pitchFamily="34" charset="0"/>
              </a:defRPr>
            </a:lvl6pPr>
            <a:lvl7pPr marL="3017656" indent="-232005" eaLnBrk="0" fontAlgn="base" hangingPunct="0">
              <a:spcBef>
                <a:spcPct val="30000"/>
              </a:spcBef>
              <a:spcAft>
                <a:spcPct val="0"/>
              </a:spcAft>
              <a:defRPr sz="1200">
                <a:solidFill>
                  <a:schemeClr val="tx1"/>
                </a:solidFill>
                <a:latin typeface="Calibri" pitchFamily="34" charset="0"/>
              </a:defRPr>
            </a:lvl7pPr>
            <a:lvl8pPr marL="3478466" indent="-232005" eaLnBrk="0" fontAlgn="base" hangingPunct="0">
              <a:spcBef>
                <a:spcPct val="30000"/>
              </a:spcBef>
              <a:spcAft>
                <a:spcPct val="0"/>
              </a:spcAft>
              <a:defRPr sz="1200">
                <a:solidFill>
                  <a:schemeClr val="tx1"/>
                </a:solidFill>
                <a:latin typeface="Calibri" pitchFamily="34" charset="0"/>
              </a:defRPr>
            </a:lvl8pPr>
            <a:lvl9pPr marL="3939274" indent="-232005" eaLnBrk="0" fontAlgn="base" hangingPunct="0">
              <a:spcBef>
                <a:spcPct val="30000"/>
              </a:spcBef>
              <a:spcAft>
                <a:spcPct val="0"/>
              </a:spcAft>
              <a:defRPr sz="1200">
                <a:solidFill>
                  <a:schemeClr val="tx1"/>
                </a:solidFill>
                <a:latin typeface="Calibri" pitchFamily="34" charset="0"/>
              </a:defRPr>
            </a:lvl9pPr>
          </a:lstStyle>
          <a:p>
            <a:pPr>
              <a:spcBef>
                <a:spcPct val="0"/>
              </a:spcBef>
            </a:pPr>
            <a:fld id="{D292F40B-0F3D-40CA-9DA7-19FEF1385B7E}" type="slidenum">
              <a:rPr lang="en-US" altLang="en-US"/>
              <a:pPr>
                <a:spcBef>
                  <a:spcPct val="0"/>
                </a:spcBef>
              </a:pPr>
              <a:t>6</a:t>
            </a:fld>
            <a:endParaRPr lang="en-US" altLang="en-US"/>
          </a:p>
        </p:txBody>
      </p:sp>
      <p:sp>
        <p:nvSpPr>
          <p:cNvPr id="443395" name="Rectangle 2"/>
          <p:cNvSpPr>
            <a:spLocks noGrp="1" noRot="1" noChangeAspect="1" noChangeArrowheads="1" noTextEdit="1"/>
          </p:cNvSpPr>
          <p:nvPr>
            <p:ph type="sldImg"/>
          </p:nvPr>
        </p:nvSpPr>
        <p:spPr bwMode="auto">
          <a:xfrm>
            <a:off x="1414463" y="1162050"/>
            <a:ext cx="4181475" cy="31369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4339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2" name="Footer Placeholder 1"/>
          <p:cNvSpPr>
            <a:spLocks noGrp="1"/>
          </p:cNvSpPr>
          <p:nvPr>
            <p:ph type="ftr" sz="quarter" idx="10"/>
          </p:nvPr>
        </p:nvSpPr>
        <p:spPr/>
        <p:txBody>
          <a:bodyPr/>
          <a:lstStyle/>
          <a:p>
            <a:r>
              <a:rPr lang="mr-IN"/>
              <a:t>HIV Recency Study                                             Health Facility Training Guide</a:t>
            </a:r>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896728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5155" indent="-292797">
              <a:spcBef>
                <a:spcPct val="30000"/>
              </a:spcBef>
              <a:defRPr sz="1200">
                <a:solidFill>
                  <a:schemeClr val="tx1"/>
                </a:solidFill>
                <a:latin typeface="Calibri" panose="020F0502020204030204" pitchFamily="34" charset="0"/>
              </a:defRPr>
            </a:lvl2pPr>
            <a:lvl3pPr marL="1176041" indent="-234562">
              <a:spcBef>
                <a:spcPct val="30000"/>
              </a:spcBef>
              <a:defRPr sz="1200">
                <a:solidFill>
                  <a:schemeClr val="tx1"/>
                </a:solidFill>
                <a:latin typeface="Calibri" panose="020F0502020204030204" pitchFamily="34" charset="0"/>
              </a:defRPr>
            </a:lvl3pPr>
            <a:lvl4pPr marL="1648399" indent="-234562">
              <a:spcBef>
                <a:spcPct val="30000"/>
              </a:spcBef>
              <a:defRPr sz="1200">
                <a:solidFill>
                  <a:schemeClr val="tx1"/>
                </a:solidFill>
                <a:latin typeface="Calibri" panose="020F0502020204030204" pitchFamily="34" charset="0"/>
              </a:defRPr>
            </a:lvl4pPr>
            <a:lvl5pPr marL="2119138" indent="-234562">
              <a:spcBef>
                <a:spcPct val="30000"/>
              </a:spcBef>
              <a:defRPr sz="1200">
                <a:solidFill>
                  <a:schemeClr val="tx1"/>
                </a:solidFill>
                <a:latin typeface="Calibri" panose="020F0502020204030204" pitchFamily="34" charset="0"/>
              </a:defRPr>
            </a:lvl5pPr>
            <a:lvl6pPr marL="2585025" indent="-234562" eaLnBrk="0" fontAlgn="base" hangingPunct="0">
              <a:spcBef>
                <a:spcPct val="30000"/>
              </a:spcBef>
              <a:spcAft>
                <a:spcPct val="0"/>
              </a:spcAft>
              <a:defRPr sz="1200">
                <a:solidFill>
                  <a:schemeClr val="tx1"/>
                </a:solidFill>
                <a:latin typeface="Calibri" panose="020F0502020204030204" pitchFamily="34" charset="0"/>
              </a:defRPr>
            </a:lvl6pPr>
            <a:lvl7pPr marL="3050911" indent="-234562" eaLnBrk="0" fontAlgn="base" hangingPunct="0">
              <a:spcBef>
                <a:spcPct val="30000"/>
              </a:spcBef>
              <a:spcAft>
                <a:spcPct val="0"/>
              </a:spcAft>
              <a:defRPr sz="1200">
                <a:solidFill>
                  <a:schemeClr val="tx1"/>
                </a:solidFill>
                <a:latin typeface="Calibri" panose="020F0502020204030204" pitchFamily="34" charset="0"/>
              </a:defRPr>
            </a:lvl7pPr>
            <a:lvl8pPr marL="3516798" indent="-234562" eaLnBrk="0" fontAlgn="base" hangingPunct="0">
              <a:spcBef>
                <a:spcPct val="30000"/>
              </a:spcBef>
              <a:spcAft>
                <a:spcPct val="0"/>
              </a:spcAft>
              <a:defRPr sz="1200">
                <a:solidFill>
                  <a:schemeClr val="tx1"/>
                </a:solidFill>
                <a:latin typeface="Calibri" panose="020F0502020204030204" pitchFamily="34" charset="0"/>
              </a:defRPr>
            </a:lvl8pPr>
            <a:lvl9pPr marL="3982685" indent="-234562"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06C2D7-9CD5-4A20-A675-36DAA5B060FE}" type="slidenum">
              <a:rPr lang="en-US" altLang="en-US"/>
              <a:pPr>
                <a:spcBef>
                  <a:spcPct val="0"/>
                </a:spcBef>
              </a:pPr>
              <a:t>7</a:t>
            </a:fld>
            <a:endParaRPr lang="en-US" altLang="en-US"/>
          </a:p>
        </p:txBody>
      </p:sp>
      <p:sp>
        <p:nvSpPr>
          <p:cNvPr id="437251"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37252"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2" name="Footer Placeholder 1"/>
          <p:cNvSpPr>
            <a:spLocks noGrp="1"/>
          </p:cNvSpPr>
          <p:nvPr>
            <p:ph type="ftr" sz="quarter" idx="10"/>
          </p:nvPr>
        </p:nvSpPr>
        <p:spPr/>
        <p:txBody>
          <a:bodyPr/>
          <a:lstStyle/>
          <a:p>
            <a:r>
              <a:rPr lang="mr-IN"/>
              <a:t>HIV Recency Study                                             Health Facility Training Guide</a:t>
            </a:r>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269045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6814" indent="-289606">
              <a:spcBef>
                <a:spcPct val="30000"/>
              </a:spcBef>
              <a:defRPr sz="1200">
                <a:solidFill>
                  <a:schemeClr val="tx1"/>
                </a:solidFill>
                <a:latin typeface="Calibri" pitchFamily="34" charset="0"/>
              </a:defRPr>
            </a:lvl2pPr>
            <a:lvl3pPr marL="1163222" indent="-232005">
              <a:spcBef>
                <a:spcPct val="30000"/>
              </a:spcBef>
              <a:defRPr sz="1200">
                <a:solidFill>
                  <a:schemeClr val="tx1"/>
                </a:solidFill>
                <a:latin typeface="Calibri" pitchFamily="34" charset="0"/>
              </a:defRPr>
            </a:lvl3pPr>
            <a:lvl4pPr marL="1630431" indent="-232005">
              <a:spcBef>
                <a:spcPct val="30000"/>
              </a:spcBef>
              <a:defRPr sz="1200">
                <a:solidFill>
                  <a:schemeClr val="tx1"/>
                </a:solidFill>
                <a:latin typeface="Calibri" pitchFamily="34" charset="0"/>
              </a:defRPr>
            </a:lvl4pPr>
            <a:lvl5pPr marL="2096039" indent="-232005">
              <a:spcBef>
                <a:spcPct val="30000"/>
              </a:spcBef>
              <a:defRPr sz="1200">
                <a:solidFill>
                  <a:schemeClr val="tx1"/>
                </a:solidFill>
                <a:latin typeface="Calibri" pitchFamily="34" charset="0"/>
              </a:defRPr>
            </a:lvl5pPr>
            <a:lvl6pPr marL="2556848" indent="-232005" eaLnBrk="0" fontAlgn="base" hangingPunct="0">
              <a:spcBef>
                <a:spcPct val="30000"/>
              </a:spcBef>
              <a:spcAft>
                <a:spcPct val="0"/>
              </a:spcAft>
              <a:defRPr sz="1200">
                <a:solidFill>
                  <a:schemeClr val="tx1"/>
                </a:solidFill>
                <a:latin typeface="Calibri" pitchFamily="34" charset="0"/>
              </a:defRPr>
            </a:lvl6pPr>
            <a:lvl7pPr marL="3017656" indent="-232005" eaLnBrk="0" fontAlgn="base" hangingPunct="0">
              <a:spcBef>
                <a:spcPct val="30000"/>
              </a:spcBef>
              <a:spcAft>
                <a:spcPct val="0"/>
              </a:spcAft>
              <a:defRPr sz="1200">
                <a:solidFill>
                  <a:schemeClr val="tx1"/>
                </a:solidFill>
                <a:latin typeface="Calibri" pitchFamily="34" charset="0"/>
              </a:defRPr>
            </a:lvl7pPr>
            <a:lvl8pPr marL="3478466" indent="-232005" eaLnBrk="0" fontAlgn="base" hangingPunct="0">
              <a:spcBef>
                <a:spcPct val="30000"/>
              </a:spcBef>
              <a:spcAft>
                <a:spcPct val="0"/>
              </a:spcAft>
              <a:defRPr sz="1200">
                <a:solidFill>
                  <a:schemeClr val="tx1"/>
                </a:solidFill>
                <a:latin typeface="Calibri" pitchFamily="34" charset="0"/>
              </a:defRPr>
            </a:lvl8pPr>
            <a:lvl9pPr marL="3939274" indent="-232005" eaLnBrk="0" fontAlgn="base" hangingPunct="0">
              <a:spcBef>
                <a:spcPct val="30000"/>
              </a:spcBef>
              <a:spcAft>
                <a:spcPct val="0"/>
              </a:spcAft>
              <a:defRPr sz="1200">
                <a:solidFill>
                  <a:schemeClr val="tx1"/>
                </a:solidFill>
                <a:latin typeface="Calibri" pitchFamily="34" charset="0"/>
              </a:defRPr>
            </a:lvl9pPr>
          </a:lstStyle>
          <a:p>
            <a:pPr>
              <a:spcBef>
                <a:spcPct val="0"/>
              </a:spcBef>
            </a:pPr>
            <a:fld id="{D292F40B-0F3D-40CA-9DA7-19FEF1385B7E}" type="slidenum">
              <a:rPr lang="en-US" altLang="en-US"/>
              <a:pPr>
                <a:spcBef>
                  <a:spcPct val="0"/>
                </a:spcBef>
              </a:pPr>
              <a:t>8</a:t>
            </a:fld>
            <a:endParaRPr lang="en-US" altLang="en-US"/>
          </a:p>
        </p:txBody>
      </p:sp>
      <p:sp>
        <p:nvSpPr>
          <p:cNvPr id="443395" name="Rectangle 2"/>
          <p:cNvSpPr>
            <a:spLocks noGrp="1" noRot="1" noChangeAspect="1" noChangeArrowheads="1" noTextEdit="1"/>
          </p:cNvSpPr>
          <p:nvPr>
            <p:ph type="sldImg"/>
          </p:nvPr>
        </p:nvSpPr>
        <p:spPr bwMode="auto">
          <a:xfrm>
            <a:off x="1414463" y="1162050"/>
            <a:ext cx="4181475" cy="31369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4339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2" name="Footer Placeholder 1"/>
          <p:cNvSpPr>
            <a:spLocks noGrp="1"/>
          </p:cNvSpPr>
          <p:nvPr>
            <p:ph type="ftr" sz="quarter" idx="10"/>
          </p:nvPr>
        </p:nvSpPr>
        <p:spPr/>
        <p:txBody>
          <a:bodyPr/>
          <a:lstStyle/>
          <a:p>
            <a:r>
              <a:rPr lang="mr-IN"/>
              <a:t>HIV Recency Study                                             Health Facility Training Guide</a:t>
            </a:r>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1000112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5f391192_0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97566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721425" y="3785246"/>
            <a:ext cx="5216700" cy="1546500"/>
          </a:xfrm>
          <a:prstGeom prst="rect">
            <a:avLst/>
          </a:prstGeom>
        </p:spPr>
        <p:txBody>
          <a:bodyPr spcFirstLastPara="1" wrap="square" lIns="91425" tIns="91425" rIns="91425" bIns="91425" anchor="t" anchorCtr="0"/>
          <a:lstStyle>
            <a:lvl1pPr lvl="0">
              <a:spcBef>
                <a:spcPts val="0"/>
              </a:spcBef>
              <a:spcAft>
                <a:spcPts val="0"/>
              </a:spcAft>
              <a:buClr>
                <a:srgbClr val="2185C5"/>
              </a:buClr>
              <a:buSzPts val="4800"/>
              <a:buNone/>
              <a:defRPr sz="4800">
                <a:solidFill>
                  <a:srgbClr val="2185C5"/>
                </a:solidFill>
              </a:defRPr>
            </a:lvl1pPr>
            <a:lvl2pPr lvl="1">
              <a:spcBef>
                <a:spcPts val="0"/>
              </a:spcBef>
              <a:spcAft>
                <a:spcPts val="0"/>
              </a:spcAft>
              <a:buClr>
                <a:srgbClr val="2185C5"/>
              </a:buClr>
              <a:buSzPts val="4800"/>
              <a:buNone/>
              <a:defRPr sz="4800">
                <a:solidFill>
                  <a:srgbClr val="2185C5"/>
                </a:solidFill>
              </a:defRPr>
            </a:lvl2pPr>
            <a:lvl3pPr lvl="2">
              <a:spcBef>
                <a:spcPts val="0"/>
              </a:spcBef>
              <a:spcAft>
                <a:spcPts val="0"/>
              </a:spcAft>
              <a:buClr>
                <a:srgbClr val="2185C5"/>
              </a:buClr>
              <a:buSzPts val="4800"/>
              <a:buNone/>
              <a:defRPr sz="4800">
                <a:solidFill>
                  <a:srgbClr val="2185C5"/>
                </a:solidFill>
              </a:defRPr>
            </a:lvl3pPr>
            <a:lvl4pPr lvl="3">
              <a:spcBef>
                <a:spcPts val="0"/>
              </a:spcBef>
              <a:spcAft>
                <a:spcPts val="0"/>
              </a:spcAft>
              <a:buClr>
                <a:srgbClr val="2185C5"/>
              </a:buClr>
              <a:buSzPts val="4800"/>
              <a:buNone/>
              <a:defRPr sz="4800">
                <a:solidFill>
                  <a:srgbClr val="2185C5"/>
                </a:solidFill>
              </a:defRPr>
            </a:lvl4pPr>
            <a:lvl5pPr lvl="4">
              <a:spcBef>
                <a:spcPts val="0"/>
              </a:spcBef>
              <a:spcAft>
                <a:spcPts val="0"/>
              </a:spcAft>
              <a:buClr>
                <a:srgbClr val="2185C5"/>
              </a:buClr>
              <a:buSzPts val="4800"/>
              <a:buNone/>
              <a:defRPr sz="4800">
                <a:solidFill>
                  <a:srgbClr val="2185C5"/>
                </a:solidFill>
              </a:defRPr>
            </a:lvl5pPr>
            <a:lvl6pPr lvl="5">
              <a:spcBef>
                <a:spcPts val="0"/>
              </a:spcBef>
              <a:spcAft>
                <a:spcPts val="0"/>
              </a:spcAft>
              <a:buClr>
                <a:srgbClr val="2185C5"/>
              </a:buClr>
              <a:buSzPts val="4800"/>
              <a:buNone/>
              <a:defRPr sz="4800">
                <a:solidFill>
                  <a:srgbClr val="2185C5"/>
                </a:solidFill>
              </a:defRPr>
            </a:lvl6pPr>
            <a:lvl7pPr lvl="6">
              <a:spcBef>
                <a:spcPts val="0"/>
              </a:spcBef>
              <a:spcAft>
                <a:spcPts val="0"/>
              </a:spcAft>
              <a:buClr>
                <a:srgbClr val="2185C5"/>
              </a:buClr>
              <a:buSzPts val="4800"/>
              <a:buNone/>
              <a:defRPr sz="4800">
                <a:solidFill>
                  <a:srgbClr val="2185C5"/>
                </a:solidFill>
              </a:defRPr>
            </a:lvl7pPr>
            <a:lvl8pPr lvl="7">
              <a:spcBef>
                <a:spcPts val="0"/>
              </a:spcBef>
              <a:spcAft>
                <a:spcPts val="0"/>
              </a:spcAft>
              <a:buClr>
                <a:srgbClr val="2185C5"/>
              </a:buClr>
              <a:buSzPts val="4800"/>
              <a:buNone/>
              <a:defRPr sz="4800">
                <a:solidFill>
                  <a:srgbClr val="2185C5"/>
                </a:solidFill>
              </a:defRPr>
            </a:lvl8pPr>
            <a:lvl9pPr lvl="8">
              <a:spcBef>
                <a:spcPts val="0"/>
              </a:spcBef>
              <a:spcAft>
                <a:spcPts val="0"/>
              </a:spcAft>
              <a:buClr>
                <a:srgbClr val="2185C5"/>
              </a:buClr>
              <a:buSzPts val="4800"/>
              <a:buNone/>
              <a:defRPr sz="4800">
                <a:solidFill>
                  <a:srgbClr val="2185C5"/>
                </a:solidFill>
              </a:defRPr>
            </a:lvl9pPr>
          </a:lstStyle>
          <a:p>
            <a:r>
              <a:rPr lang="en-US"/>
              <a:t>Click to edit Master title style</a:t>
            </a:r>
            <a:endParaRPr dirty="0"/>
          </a:p>
        </p:txBody>
      </p:sp>
      <p:sp>
        <p:nvSpPr>
          <p:cNvPr id="11" name="Google Shape;11;p2"/>
          <p:cNvSpPr/>
          <p:nvPr/>
        </p:nvSpPr>
        <p:spPr>
          <a:xfrm>
            <a:off x="5938246" y="3377550"/>
            <a:ext cx="721800" cy="10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6659861" y="3377550"/>
            <a:ext cx="721800" cy="102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 y="3377550"/>
            <a:ext cx="721800" cy="10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721425" y="3377550"/>
            <a:ext cx="5216700" cy="1029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 name="Picture 2">
            <a:extLst>
              <a:ext uri="{FF2B5EF4-FFF2-40B4-BE49-F238E27FC236}">
                <a16:creationId xmlns:a16="http://schemas.microsoft.com/office/drawing/2014/main" id="{34B4EA2D-C3A3-5743-8F92-2316B581EFA4}"/>
              </a:ext>
            </a:extLst>
          </p:cNvPr>
          <p:cNvPicPr>
            <a:picLocks noChangeAspect="1"/>
          </p:cNvPicPr>
          <p:nvPr userDrawn="1"/>
        </p:nvPicPr>
        <p:blipFill>
          <a:blip r:embed="rId2"/>
          <a:stretch>
            <a:fillRect/>
          </a:stretch>
        </p:blipFill>
        <p:spPr>
          <a:xfrm>
            <a:off x="7456394" y="2761133"/>
            <a:ext cx="1600032" cy="160003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5"/>
        <p:cNvGrpSpPr/>
        <p:nvPr/>
      </p:nvGrpSpPr>
      <p:grpSpPr>
        <a:xfrm>
          <a:off x="0" y="0"/>
          <a:ext cx="0" cy="0"/>
          <a:chOff x="0" y="0"/>
          <a:chExt cx="0" cy="0"/>
        </a:xfrm>
      </p:grpSpPr>
      <p:sp>
        <p:nvSpPr>
          <p:cNvPr id="16" name="Google Shape;16;p3"/>
          <p:cNvSpPr/>
          <p:nvPr/>
        </p:nvSpPr>
        <p:spPr>
          <a:xfrm>
            <a:off x="-125" y="0"/>
            <a:ext cx="9144000" cy="56794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ctrTitle"/>
          </p:nvPr>
        </p:nvSpPr>
        <p:spPr>
          <a:xfrm>
            <a:off x="685800" y="2111123"/>
            <a:ext cx="7772400" cy="1546500"/>
          </a:xfrm>
          <a:prstGeom prst="rect">
            <a:avLst/>
          </a:prstGeom>
        </p:spPr>
        <p:txBody>
          <a:bodyPr spcFirstLastPara="1" wrap="square" lIns="91425" tIns="91425" rIns="91425" bIns="91425" anchor="b" anchorCtr="0"/>
          <a:lstStyle>
            <a:lvl1pPr lvl="0" algn="ctr" rtl="0">
              <a:spcBef>
                <a:spcPts val="0"/>
              </a:spcBef>
              <a:spcAft>
                <a:spcPts val="0"/>
              </a:spcAft>
              <a:buClr>
                <a:srgbClr val="FFFFFF"/>
              </a:buClr>
              <a:buSzPts val="4800"/>
              <a:buNone/>
              <a:defRPr sz="4800">
                <a:solidFill>
                  <a:srgbClr val="FFFFFF"/>
                </a:solidFill>
              </a:defRPr>
            </a:lvl1pPr>
            <a:lvl2pPr lvl="1" algn="ctr" rtl="0">
              <a:spcBef>
                <a:spcPts val="0"/>
              </a:spcBef>
              <a:spcAft>
                <a:spcPts val="0"/>
              </a:spcAft>
              <a:buClr>
                <a:srgbClr val="FFFFFF"/>
              </a:buClr>
              <a:buSzPts val="4800"/>
              <a:buNone/>
              <a:defRPr sz="4800">
                <a:solidFill>
                  <a:srgbClr val="FFFFFF"/>
                </a:solidFill>
              </a:defRPr>
            </a:lvl2pPr>
            <a:lvl3pPr lvl="2" algn="ctr" rtl="0">
              <a:spcBef>
                <a:spcPts val="0"/>
              </a:spcBef>
              <a:spcAft>
                <a:spcPts val="0"/>
              </a:spcAft>
              <a:buClr>
                <a:srgbClr val="FFFFFF"/>
              </a:buClr>
              <a:buSzPts val="4800"/>
              <a:buNone/>
              <a:defRPr sz="4800">
                <a:solidFill>
                  <a:srgbClr val="FFFFFF"/>
                </a:solidFill>
              </a:defRPr>
            </a:lvl3pPr>
            <a:lvl4pPr lvl="3" algn="ctr" rtl="0">
              <a:spcBef>
                <a:spcPts val="0"/>
              </a:spcBef>
              <a:spcAft>
                <a:spcPts val="0"/>
              </a:spcAft>
              <a:buClr>
                <a:srgbClr val="FFFFFF"/>
              </a:buClr>
              <a:buSzPts val="4800"/>
              <a:buNone/>
              <a:defRPr sz="4800">
                <a:solidFill>
                  <a:srgbClr val="FFFFFF"/>
                </a:solidFill>
              </a:defRPr>
            </a:lvl4pPr>
            <a:lvl5pPr lvl="4" algn="ctr" rtl="0">
              <a:spcBef>
                <a:spcPts val="0"/>
              </a:spcBef>
              <a:spcAft>
                <a:spcPts val="0"/>
              </a:spcAft>
              <a:buClr>
                <a:srgbClr val="FFFFFF"/>
              </a:buClr>
              <a:buSzPts val="4800"/>
              <a:buNone/>
              <a:defRPr sz="4800">
                <a:solidFill>
                  <a:srgbClr val="FFFFFF"/>
                </a:solidFill>
              </a:defRPr>
            </a:lvl5pPr>
            <a:lvl6pPr lvl="5" algn="ctr" rtl="0">
              <a:spcBef>
                <a:spcPts val="0"/>
              </a:spcBef>
              <a:spcAft>
                <a:spcPts val="0"/>
              </a:spcAft>
              <a:buClr>
                <a:srgbClr val="FFFFFF"/>
              </a:buClr>
              <a:buSzPts val="4800"/>
              <a:buNone/>
              <a:defRPr sz="4800">
                <a:solidFill>
                  <a:srgbClr val="FFFFFF"/>
                </a:solidFill>
              </a:defRPr>
            </a:lvl6pPr>
            <a:lvl7pPr lvl="6" algn="ctr" rtl="0">
              <a:spcBef>
                <a:spcPts val="0"/>
              </a:spcBef>
              <a:spcAft>
                <a:spcPts val="0"/>
              </a:spcAft>
              <a:buClr>
                <a:srgbClr val="FFFFFF"/>
              </a:buClr>
              <a:buSzPts val="4800"/>
              <a:buNone/>
              <a:defRPr sz="4800">
                <a:solidFill>
                  <a:srgbClr val="FFFFFF"/>
                </a:solidFill>
              </a:defRPr>
            </a:lvl7pPr>
            <a:lvl8pPr lvl="7" algn="ctr" rtl="0">
              <a:spcBef>
                <a:spcPts val="0"/>
              </a:spcBef>
              <a:spcAft>
                <a:spcPts val="0"/>
              </a:spcAft>
              <a:buClr>
                <a:srgbClr val="FFFFFF"/>
              </a:buClr>
              <a:buSzPts val="4800"/>
              <a:buNone/>
              <a:defRPr sz="4800">
                <a:solidFill>
                  <a:srgbClr val="FFFFFF"/>
                </a:solidFill>
              </a:defRPr>
            </a:lvl8pPr>
            <a:lvl9pPr lvl="8" algn="ctr" rtl="0">
              <a:spcBef>
                <a:spcPts val="0"/>
              </a:spcBef>
              <a:spcAft>
                <a:spcPts val="0"/>
              </a:spcAft>
              <a:buClr>
                <a:srgbClr val="FFFFFF"/>
              </a:buClr>
              <a:buSzPts val="4800"/>
              <a:buNone/>
              <a:defRPr sz="4800">
                <a:solidFill>
                  <a:srgbClr val="FFFFFF"/>
                </a:solidFill>
              </a:defRPr>
            </a:lvl9pPr>
          </a:lstStyle>
          <a:p>
            <a:r>
              <a:rPr lang="en-US"/>
              <a:t>Click to edit Master title style</a:t>
            </a:r>
            <a:endParaRPr dirty="0"/>
          </a:p>
        </p:txBody>
      </p:sp>
      <p:sp>
        <p:nvSpPr>
          <p:cNvPr id="18" name="Google Shape;18;p3"/>
          <p:cNvSpPr txBox="1">
            <a:spLocks noGrp="1"/>
          </p:cNvSpPr>
          <p:nvPr>
            <p:ph type="subTitle" idx="1"/>
          </p:nvPr>
        </p:nvSpPr>
        <p:spPr>
          <a:xfrm>
            <a:off x="685800" y="3786738"/>
            <a:ext cx="7772400" cy="1046400"/>
          </a:xfrm>
          <a:prstGeom prst="rect">
            <a:avLst/>
          </a:prstGeom>
        </p:spPr>
        <p:txBody>
          <a:bodyPr spcFirstLastPara="1" wrap="square" lIns="91425" tIns="91425" rIns="91425" bIns="91425" anchor="t" anchorCtr="0"/>
          <a:lstStyle>
            <a:lvl1pPr lvl="0" algn="ctr" rtl="0">
              <a:spcBef>
                <a:spcPts val="0"/>
              </a:spcBef>
              <a:spcAft>
                <a:spcPts val="0"/>
              </a:spcAft>
              <a:buClr>
                <a:srgbClr val="FFFFFF"/>
              </a:buClr>
              <a:buSzPts val="2400"/>
              <a:buNone/>
              <a:defRPr sz="2400" b="1">
                <a:solidFill>
                  <a:srgbClr val="FFFFFF"/>
                </a:solidFill>
              </a:defRPr>
            </a:lvl1pPr>
            <a:lvl2pPr lvl="1" algn="ctr" rtl="0">
              <a:spcBef>
                <a:spcPts val="0"/>
              </a:spcBef>
              <a:spcAft>
                <a:spcPts val="0"/>
              </a:spcAft>
              <a:buClr>
                <a:srgbClr val="FFFFFF"/>
              </a:buClr>
              <a:buSzPts val="2400"/>
              <a:buNone/>
              <a:defRPr b="1">
                <a:solidFill>
                  <a:srgbClr val="FFFFFF"/>
                </a:solidFill>
              </a:defRPr>
            </a:lvl2pPr>
            <a:lvl3pPr lvl="2" algn="ctr" rtl="0">
              <a:spcBef>
                <a:spcPts val="0"/>
              </a:spcBef>
              <a:spcAft>
                <a:spcPts val="0"/>
              </a:spcAft>
              <a:buClr>
                <a:srgbClr val="FFFFFF"/>
              </a:buClr>
              <a:buSzPts val="2400"/>
              <a:buNone/>
              <a:defRPr b="1">
                <a:solidFill>
                  <a:srgbClr val="FFFFFF"/>
                </a:solidFill>
              </a:defRPr>
            </a:lvl3pPr>
            <a:lvl4pPr lvl="3" algn="ctr" rtl="0">
              <a:spcBef>
                <a:spcPts val="0"/>
              </a:spcBef>
              <a:spcAft>
                <a:spcPts val="0"/>
              </a:spcAft>
              <a:buClr>
                <a:srgbClr val="FFFFFF"/>
              </a:buClr>
              <a:buSzPts val="2400"/>
              <a:buNone/>
              <a:defRPr sz="2400" b="1">
                <a:solidFill>
                  <a:srgbClr val="FFFFFF"/>
                </a:solidFill>
              </a:defRPr>
            </a:lvl4pPr>
            <a:lvl5pPr lvl="4" algn="ctr" rtl="0">
              <a:spcBef>
                <a:spcPts val="0"/>
              </a:spcBef>
              <a:spcAft>
                <a:spcPts val="0"/>
              </a:spcAft>
              <a:buClr>
                <a:srgbClr val="FFFFFF"/>
              </a:buClr>
              <a:buSzPts val="2400"/>
              <a:buNone/>
              <a:defRPr sz="2400" b="1">
                <a:solidFill>
                  <a:srgbClr val="FFFFFF"/>
                </a:solidFill>
              </a:defRPr>
            </a:lvl5pPr>
            <a:lvl6pPr lvl="5" algn="ctr" rtl="0">
              <a:spcBef>
                <a:spcPts val="0"/>
              </a:spcBef>
              <a:spcAft>
                <a:spcPts val="0"/>
              </a:spcAft>
              <a:buClr>
                <a:srgbClr val="FFFFFF"/>
              </a:buClr>
              <a:buSzPts val="2400"/>
              <a:buNone/>
              <a:defRPr sz="2400" b="1">
                <a:solidFill>
                  <a:srgbClr val="FFFFFF"/>
                </a:solidFill>
              </a:defRPr>
            </a:lvl6pPr>
            <a:lvl7pPr lvl="6" algn="ctr" rtl="0">
              <a:spcBef>
                <a:spcPts val="0"/>
              </a:spcBef>
              <a:spcAft>
                <a:spcPts val="0"/>
              </a:spcAft>
              <a:buClr>
                <a:srgbClr val="FFFFFF"/>
              </a:buClr>
              <a:buSzPts val="2400"/>
              <a:buNone/>
              <a:defRPr sz="2400" b="1">
                <a:solidFill>
                  <a:srgbClr val="FFFFFF"/>
                </a:solidFill>
              </a:defRPr>
            </a:lvl7pPr>
            <a:lvl8pPr lvl="7" algn="ctr" rtl="0">
              <a:spcBef>
                <a:spcPts val="0"/>
              </a:spcBef>
              <a:spcAft>
                <a:spcPts val="0"/>
              </a:spcAft>
              <a:buClr>
                <a:srgbClr val="FFFFFF"/>
              </a:buClr>
              <a:buSzPts val="2400"/>
              <a:buNone/>
              <a:defRPr sz="2400" b="1">
                <a:solidFill>
                  <a:srgbClr val="FFFFFF"/>
                </a:solidFill>
              </a:defRPr>
            </a:lvl8pPr>
            <a:lvl9pPr lvl="8" algn="ctr" rtl="0">
              <a:spcBef>
                <a:spcPts val="0"/>
              </a:spcBef>
              <a:spcAft>
                <a:spcPts val="0"/>
              </a:spcAft>
              <a:buClr>
                <a:srgbClr val="FFFFFF"/>
              </a:buClr>
              <a:buSzPts val="2400"/>
              <a:buNone/>
              <a:defRPr sz="2400" b="1">
                <a:solidFill>
                  <a:srgbClr val="FFFFFF"/>
                </a:solidFill>
              </a:defRPr>
            </a:lvl9pPr>
          </a:lstStyle>
          <a:p>
            <a:r>
              <a:rPr lang="en-US"/>
              <a:t>Click to edit Master subtitle style</a:t>
            </a:r>
            <a:endParaRPr/>
          </a:p>
        </p:txBody>
      </p:sp>
      <p:sp>
        <p:nvSpPr>
          <p:cNvPr id="19" name="Google Shape;19;p3"/>
          <p:cNvSpPr/>
          <p:nvPr/>
        </p:nvSpPr>
        <p:spPr>
          <a:xfrm>
            <a:off x="3047704" y="5601593"/>
            <a:ext cx="3047700" cy="10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a:off x="6096271" y="5601593"/>
            <a:ext cx="3047700" cy="102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1" y="5601593"/>
            <a:ext cx="3047700" cy="1029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 name="Picture 8">
            <a:extLst>
              <a:ext uri="{FF2B5EF4-FFF2-40B4-BE49-F238E27FC236}">
                <a16:creationId xmlns:a16="http://schemas.microsoft.com/office/drawing/2014/main" id="{95381BB9-6F7B-6B43-8DCC-86AD00F55AEA}"/>
              </a:ext>
            </a:extLst>
          </p:cNvPr>
          <p:cNvPicPr>
            <a:picLocks noChangeAspect="1"/>
          </p:cNvPicPr>
          <p:nvPr userDrawn="1"/>
        </p:nvPicPr>
        <p:blipFill>
          <a:blip r:embed="rId2"/>
          <a:stretch>
            <a:fillRect/>
          </a:stretch>
        </p:blipFill>
        <p:spPr>
          <a:xfrm>
            <a:off x="8461867" y="6030728"/>
            <a:ext cx="735568" cy="73556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23"/>
        <p:cNvGrpSpPr/>
        <p:nvPr/>
      </p:nvGrpSpPr>
      <p:grpSpPr>
        <a:xfrm>
          <a:off x="0" y="0"/>
          <a:ext cx="0" cy="0"/>
          <a:chOff x="0" y="0"/>
          <a:chExt cx="0" cy="0"/>
        </a:xfrm>
      </p:grpSpPr>
      <p:sp>
        <p:nvSpPr>
          <p:cNvPr id="24" name="Google Shape;24;p4"/>
          <p:cNvSpPr txBox="1">
            <a:spLocks noGrp="1"/>
          </p:cNvSpPr>
          <p:nvPr>
            <p:ph type="body" idx="1"/>
          </p:nvPr>
        </p:nvSpPr>
        <p:spPr>
          <a:xfrm>
            <a:off x="1709883" y="3445736"/>
            <a:ext cx="5723700" cy="1093200"/>
          </a:xfrm>
          <a:prstGeom prst="rect">
            <a:avLst/>
          </a:prstGeom>
        </p:spPr>
        <p:txBody>
          <a:bodyPr spcFirstLastPara="1" wrap="square" lIns="91425" tIns="91425" rIns="91425" bIns="91425" anchor="t" anchorCtr="0"/>
          <a:lstStyle>
            <a:lvl1pPr marL="457200" lvl="0" indent="-419100" algn="ctr" rtl="0">
              <a:spcBef>
                <a:spcPts val="600"/>
              </a:spcBef>
              <a:spcAft>
                <a:spcPts val="0"/>
              </a:spcAft>
              <a:buSzPts val="3000"/>
              <a:buChar char="▷"/>
              <a:defRPr i="1"/>
            </a:lvl1pPr>
            <a:lvl2pPr marL="914400" lvl="1" indent="-381000" algn="ctr" rtl="0">
              <a:spcBef>
                <a:spcPts val="0"/>
              </a:spcBef>
              <a:spcAft>
                <a:spcPts val="0"/>
              </a:spcAft>
              <a:buSzPts val="2400"/>
              <a:buChar char="○"/>
              <a:defRPr i="1"/>
            </a:lvl2pPr>
            <a:lvl3pPr marL="1371600" lvl="2" indent="-381000" algn="ctr" rtl="0">
              <a:spcBef>
                <a:spcPts val="0"/>
              </a:spcBef>
              <a:spcAft>
                <a:spcPts val="0"/>
              </a:spcAft>
              <a:buSzPts val="2400"/>
              <a:buChar char="■"/>
              <a:defRPr i="1"/>
            </a:lvl3pPr>
            <a:lvl4pPr marL="1828800" lvl="3" indent="-342900" algn="ctr" rtl="0">
              <a:spcBef>
                <a:spcPts val="0"/>
              </a:spcBef>
              <a:spcAft>
                <a:spcPts val="0"/>
              </a:spcAft>
              <a:buSzPts val="1800"/>
              <a:buChar char="●"/>
              <a:defRPr i="1"/>
            </a:lvl4pPr>
            <a:lvl5pPr marL="2286000" lvl="4" indent="-342900" algn="ctr" rtl="0">
              <a:spcBef>
                <a:spcPts val="0"/>
              </a:spcBef>
              <a:spcAft>
                <a:spcPts val="0"/>
              </a:spcAft>
              <a:buSzPts val="1800"/>
              <a:buChar char="○"/>
              <a:defRPr i="1"/>
            </a:lvl5pPr>
            <a:lvl6pPr marL="2743200" lvl="5" indent="-342900" algn="ctr" rtl="0">
              <a:spcBef>
                <a:spcPts val="0"/>
              </a:spcBef>
              <a:spcAft>
                <a:spcPts val="0"/>
              </a:spcAft>
              <a:buSzPts val="1800"/>
              <a:buChar char="■"/>
              <a:defRPr i="1"/>
            </a:lvl6pPr>
            <a:lvl7pPr marL="3200400" lvl="6" indent="-342900" algn="ctr" rtl="0">
              <a:spcBef>
                <a:spcPts val="0"/>
              </a:spcBef>
              <a:spcAft>
                <a:spcPts val="0"/>
              </a:spcAft>
              <a:buSzPts val="1800"/>
              <a:buChar char="●"/>
              <a:defRPr i="1"/>
            </a:lvl7pPr>
            <a:lvl8pPr marL="3657600" lvl="7" indent="-342900" algn="ctr" rtl="0">
              <a:spcBef>
                <a:spcPts val="0"/>
              </a:spcBef>
              <a:spcAft>
                <a:spcPts val="0"/>
              </a:spcAft>
              <a:buSzPts val="1800"/>
              <a:buChar char="○"/>
              <a:defRPr i="1"/>
            </a:lvl8pPr>
            <a:lvl9pPr marL="4114800" lvl="8" indent="-342900" algn="ctr">
              <a:spcBef>
                <a:spcPts val="0"/>
              </a:spcBef>
              <a:spcAft>
                <a:spcPts val="0"/>
              </a:spcAft>
              <a:buSzPts val="1800"/>
              <a:buChar char="■"/>
              <a:defRPr i="1"/>
            </a:lvl9pPr>
          </a:lstStyle>
          <a:p>
            <a:pPr lvl="0"/>
            <a:r>
              <a:rPr lang="en-US"/>
              <a:t>Edit Master text styles</a:t>
            </a:r>
          </a:p>
        </p:txBody>
      </p:sp>
      <p:sp>
        <p:nvSpPr>
          <p:cNvPr id="26" name="Google Shape;26;p4"/>
          <p:cNvSpPr/>
          <p:nvPr/>
        </p:nvSpPr>
        <p:spPr>
          <a:xfrm>
            <a:off x="5723283" y="2132900"/>
            <a:ext cx="1710300" cy="10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a:off x="7434177" y="2132900"/>
            <a:ext cx="1710300" cy="102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a:off x="0" y="2132900"/>
            <a:ext cx="1710300" cy="10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a:off x="1710425" y="2132900"/>
            <a:ext cx="1710300" cy="1029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 name="Picture 8">
            <a:extLst>
              <a:ext uri="{FF2B5EF4-FFF2-40B4-BE49-F238E27FC236}">
                <a16:creationId xmlns:a16="http://schemas.microsoft.com/office/drawing/2014/main" id="{B23C6441-C0E9-2A43-9087-4335EFCFE090}"/>
              </a:ext>
            </a:extLst>
          </p:cNvPr>
          <p:cNvPicPr>
            <a:picLocks noChangeAspect="1"/>
          </p:cNvPicPr>
          <p:nvPr userDrawn="1"/>
        </p:nvPicPr>
        <p:blipFill>
          <a:blip r:embed="rId2"/>
          <a:stretch>
            <a:fillRect/>
          </a:stretch>
        </p:blipFill>
        <p:spPr>
          <a:xfrm>
            <a:off x="3885391" y="1623711"/>
            <a:ext cx="1373767" cy="137376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93700" y="274650"/>
            <a:ext cx="64626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a:t>Click to edit Master title style</a:t>
            </a:r>
            <a:endParaRPr/>
          </a:p>
        </p:txBody>
      </p:sp>
      <p:sp>
        <p:nvSpPr>
          <p:cNvPr id="33" name="Google Shape;33;p5"/>
          <p:cNvSpPr txBox="1">
            <a:spLocks noGrp="1"/>
          </p:cNvSpPr>
          <p:nvPr>
            <p:ph type="body" idx="1"/>
          </p:nvPr>
        </p:nvSpPr>
        <p:spPr>
          <a:xfrm>
            <a:off x="893700" y="1831450"/>
            <a:ext cx="6462600" cy="47364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pPr lvl="0"/>
            <a:r>
              <a:rPr lang="en-US"/>
              <a:t>Edit Master text styles</a:t>
            </a:r>
          </a:p>
        </p:txBody>
      </p:sp>
      <p:sp>
        <p:nvSpPr>
          <p:cNvPr id="34" name="Google Shape;34;p5"/>
          <p:cNvSpPr/>
          <p:nvPr/>
        </p:nvSpPr>
        <p:spPr>
          <a:xfrm>
            <a:off x="7356366" y="6778250"/>
            <a:ext cx="893700" cy="10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5"/>
          <p:cNvSpPr/>
          <p:nvPr/>
        </p:nvSpPr>
        <p:spPr>
          <a:xfrm>
            <a:off x="0" y="6778250"/>
            <a:ext cx="893700" cy="10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5"/>
          <p:cNvSpPr/>
          <p:nvPr/>
        </p:nvSpPr>
        <p:spPr>
          <a:xfrm>
            <a:off x="893710" y="6778250"/>
            <a:ext cx="6462600" cy="1029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74;p10">
            <a:extLst>
              <a:ext uri="{FF2B5EF4-FFF2-40B4-BE49-F238E27FC236}">
                <a16:creationId xmlns:a16="http://schemas.microsoft.com/office/drawing/2014/main" id="{533DDFF1-C809-1247-BD4E-BA692F6544B5}"/>
              </a:ext>
            </a:extLst>
          </p:cNvPr>
          <p:cNvSpPr/>
          <p:nvPr userDrawn="1"/>
        </p:nvSpPr>
        <p:spPr>
          <a:xfrm>
            <a:off x="8237612" y="6778250"/>
            <a:ext cx="919088" cy="102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 name="Picture 12">
            <a:extLst>
              <a:ext uri="{FF2B5EF4-FFF2-40B4-BE49-F238E27FC236}">
                <a16:creationId xmlns:a16="http://schemas.microsoft.com/office/drawing/2014/main" id="{E6EC2A7A-063C-854E-B2B5-C273E40152D5}"/>
              </a:ext>
            </a:extLst>
          </p:cNvPr>
          <p:cNvPicPr>
            <a:picLocks noChangeAspect="1"/>
          </p:cNvPicPr>
          <p:nvPr userDrawn="1"/>
        </p:nvPicPr>
        <p:blipFill>
          <a:blip r:embed="rId2"/>
          <a:stretch>
            <a:fillRect/>
          </a:stretch>
        </p:blipFill>
        <p:spPr>
          <a:xfrm>
            <a:off x="8461867" y="6030728"/>
            <a:ext cx="735568" cy="73556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8" name="Google Shape;34;p5">
            <a:extLst>
              <a:ext uri="{FF2B5EF4-FFF2-40B4-BE49-F238E27FC236}">
                <a16:creationId xmlns:a16="http://schemas.microsoft.com/office/drawing/2014/main" id="{6A9AA023-D872-214D-99C7-B76D7AA6A382}"/>
              </a:ext>
            </a:extLst>
          </p:cNvPr>
          <p:cNvSpPr/>
          <p:nvPr userDrawn="1"/>
        </p:nvSpPr>
        <p:spPr>
          <a:xfrm>
            <a:off x="7356366" y="6778250"/>
            <a:ext cx="893700" cy="10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6;p5">
            <a:extLst>
              <a:ext uri="{FF2B5EF4-FFF2-40B4-BE49-F238E27FC236}">
                <a16:creationId xmlns:a16="http://schemas.microsoft.com/office/drawing/2014/main" id="{7323BEA0-2235-3B4B-9EC6-12196BAE6DCC}"/>
              </a:ext>
            </a:extLst>
          </p:cNvPr>
          <p:cNvSpPr/>
          <p:nvPr userDrawn="1"/>
        </p:nvSpPr>
        <p:spPr>
          <a:xfrm>
            <a:off x="0" y="6778250"/>
            <a:ext cx="893700" cy="10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7;p5">
            <a:extLst>
              <a:ext uri="{FF2B5EF4-FFF2-40B4-BE49-F238E27FC236}">
                <a16:creationId xmlns:a16="http://schemas.microsoft.com/office/drawing/2014/main" id="{4830E60E-E50F-E944-BF41-174E2E06A48F}"/>
              </a:ext>
            </a:extLst>
          </p:cNvPr>
          <p:cNvSpPr/>
          <p:nvPr userDrawn="1"/>
        </p:nvSpPr>
        <p:spPr>
          <a:xfrm>
            <a:off x="893710" y="6778250"/>
            <a:ext cx="6462600" cy="1029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74;p10">
            <a:extLst>
              <a:ext uri="{FF2B5EF4-FFF2-40B4-BE49-F238E27FC236}">
                <a16:creationId xmlns:a16="http://schemas.microsoft.com/office/drawing/2014/main" id="{7036EB1E-F943-4846-A68A-86722BF6628E}"/>
              </a:ext>
            </a:extLst>
          </p:cNvPr>
          <p:cNvSpPr/>
          <p:nvPr userDrawn="1"/>
        </p:nvSpPr>
        <p:spPr>
          <a:xfrm>
            <a:off x="8237612" y="6778250"/>
            <a:ext cx="919088" cy="102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 name="Picture 11">
            <a:extLst>
              <a:ext uri="{FF2B5EF4-FFF2-40B4-BE49-F238E27FC236}">
                <a16:creationId xmlns:a16="http://schemas.microsoft.com/office/drawing/2014/main" id="{0FAE18FB-C6C7-D74A-9A1A-9C9C7D183734}"/>
              </a:ext>
            </a:extLst>
          </p:cNvPr>
          <p:cNvPicPr>
            <a:picLocks noChangeAspect="1"/>
          </p:cNvPicPr>
          <p:nvPr userDrawn="1"/>
        </p:nvPicPr>
        <p:blipFill>
          <a:blip r:embed="rId2"/>
          <a:stretch>
            <a:fillRect/>
          </a:stretch>
        </p:blipFill>
        <p:spPr>
          <a:xfrm>
            <a:off x="8461867" y="6030728"/>
            <a:ext cx="735568" cy="735568"/>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color background">
  <p:cSld name="BLANK_1">
    <p:bg>
      <p:bgPr>
        <a:solidFill>
          <a:schemeClr val="accent6"/>
        </a:solidFill>
        <a:effectLst/>
      </p:bgPr>
    </p:bg>
    <p:spTree>
      <p:nvGrpSpPr>
        <p:cNvPr id="1" name="Shape 78"/>
        <p:cNvGrpSpPr/>
        <p:nvPr/>
      </p:nvGrpSpPr>
      <p:grpSpPr>
        <a:xfrm>
          <a:off x="0" y="0"/>
          <a:ext cx="0" cy="0"/>
          <a:chOff x="0" y="0"/>
          <a:chExt cx="0" cy="0"/>
        </a:xfrm>
      </p:grpSpPr>
      <p:sp>
        <p:nvSpPr>
          <p:cNvPr id="5" name="Google Shape;19;p3">
            <a:extLst>
              <a:ext uri="{FF2B5EF4-FFF2-40B4-BE49-F238E27FC236}">
                <a16:creationId xmlns:a16="http://schemas.microsoft.com/office/drawing/2014/main" id="{80428935-FC02-384D-BB84-996D60572DEE}"/>
              </a:ext>
            </a:extLst>
          </p:cNvPr>
          <p:cNvSpPr/>
          <p:nvPr userDrawn="1"/>
        </p:nvSpPr>
        <p:spPr>
          <a:xfrm>
            <a:off x="3047704" y="6782218"/>
            <a:ext cx="3047700" cy="10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20;p3">
            <a:extLst>
              <a:ext uri="{FF2B5EF4-FFF2-40B4-BE49-F238E27FC236}">
                <a16:creationId xmlns:a16="http://schemas.microsoft.com/office/drawing/2014/main" id="{5F4A1B75-D000-0345-8C86-40B75D7454D7}"/>
              </a:ext>
            </a:extLst>
          </p:cNvPr>
          <p:cNvSpPr/>
          <p:nvPr userDrawn="1"/>
        </p:nvSpPr>
        <p:spPr>
          <a:xfrm>
            <a:off x="6096271" y="6782218"/>
            <a:ext cx="3047700" cy="102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21;p3">
            <a:extLst>
              <a:ext uri="{FF2B5EF4-FFF2-40B4-BE49-F238E27FC236}">
                <a16:creationId xmlns:a16="http://schemas.microsoft.com/office/drawing/2014/main" id="{DF1A9B39-73D4-0C4A-AA47-92EAC6335C8C}"/>
              </a:ext>
            </a:extLst>
          </p:cNvPr>
          <p:cNvSpPr/>
          <p:nvPr userDrawn="1"/>
        </p:nvSpPr>
        <p:spPr>
          <a:xfrm>
            <a:off x="1" y="6782218"/>
            <a:ext cx="3047700" cy="1029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707BB0A-68C0-9040-9A9E-4CBC4BD7A31D}" type="datetime6">
              <a:rPr lang="en-US" smtClean="0"/>
              <a:t>March 19</a:t>
            </a:fld>
            <a:endParaRPr lang="en-US"/>
          </a:p>
        </p:txBody>
      </p:sp>
      <p:sp>
        <p:nvSpPr>
          <p:cNvPr id="5" name="Footer Placeholder 4"/>
          <p:cNvSpPr>
            <a:spLocks noGrp="1"/>
          </p:cNvSpPr>
          <p:nvPr>
            <p:ph type="ftr" sz="quarter" idx="11"/>
          </p:nvPr>
        </p:nvSpPr>
        <p:spPr/>
        <p:txBody>
          <a:bodyPr/>
          <a:lstStyle/>
          <a:p>
            <a:r>
              <a:rPr lang="en-US"/>
              <a:t>Malawi HIV Recency Study, Health Facility Implementers Training Guide</a:t>
            </a:r>
          </a:p>
        </p:txBody>
      </p:sp>
      <p:sp>
        <p:nvSpPr>
          <p:cNvPr id="6" name="Slide Number Placeholder 5"/>
          <p:cNvSpPr>
            <a:spLocks noGrp="1"/>
          </p:cNvSpPr>
          <p:nvPr>
            <p:ph type="sldNum" sz="quarter" idx="12"/>
          </p:nvPr>
        </p:nvSpPr>
        <p:spPr/>
        <p:txBody>
          <a:bodyPr/>
          <a:lstStyle/>
          <a:p>
            <a:fld id="{5271E6DE-B8EB-C249-A0FB-E459B8D267C3}" type="slidenum">
              <a:rPr lang="en-US" smtClean="0"/>
              <a:t>‹#›</a:t>
            </a:fld>
            <a:endParaRPr lang="en-US"/>
          </a:p>
        </p:txBody>
      </p:sp>
    </p:spTree>
    <p:extLst>
      <p:ext uri="{BB962C8B-B14F-4D97-AF65-F5344CB8AC3E}">
        <p14:creationId xmlns:p14="http://schemas.microsoft.com/office/powerpoint/2010/main" val="3473779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93700" y="274650"/>
            <a:ext cx="6462600" cy="11430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1pPr>
            <a:lvl2pPr lvl="1">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2pPr>
            <a:lvl3pPr lvl="2">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3pPr>
            <a:lvl4pPr lvl="3">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4pPr>
            <a:lvl5pPr lvl="4">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5pPr>
            <a:lvl6pPr lvl="5">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6pPr>
            <a:lvl7pPr lvl="6">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7pPr>
            <a:lvl8pPr lvl="7">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8pPr>
            <a:lvl9pPr lvl="8">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893700" y="1831450"/>
            <a:ext cx="6462600" cy="473640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rgbClr val="677480"/>
              </a:buClr>
              <a:buSzPts val="3000"/>
              <a:buFont typeface="Lato"/>
              <a:buChar char="▷"/>
              <a:defRPr sz="3000">
                <a:solidFill>
                  <a:srgbClr val="677480"/>
                </a:solidFill>
                <a:latin typeface="Lato"/>
                <a:ea typeface="Lato"/>
                <a:cs typeface="Lato"/>
                <a:sym typeface="Lato"/>
              </a:defRPr>
            </a:lvl1pPr>
            <a:lvl2pPr marL="914400" lvl="1" indent="-381000">
              <a:spcBef>
                <a:spcPts val="0"/>
              </a:spcBef>
              <a:spcAft>
                <a:spcPts val="0"/>
              </a:spcAft>
              <a:buClr>
                <a:srgbClr val="677480"/>
              </a:buClr>
              <a:buSzPts val="2400"/>
              <a:buFont typeface="Lato"/>
              <a:buChar char="○"/>
              <a:defRPr sz="2400">
                <a:solidFill>
                  <a:srgbClr val="677480"/>
                </a:solidFill>
                <a:latin typeface="Lato"/>
                <a:ea typeface="Lato"/>
                <a:cs typeface="Lato"/>
                <a:sym typeface="Lato"/>
              </a:defRPr>
            </a:lvl2pPr>
            <a:lvl3pPr marL="1371600" lvl="2" indent="-381000">
              <a:spcBef>
                <a:spcPts val="0"/>
              </a:spcBef>
              <a:spcAft>
                <a:spcPts val="0"/>
              </a:spcAft>
              <a:buClr>
                <a:srgbClr val="677480"/>
              </a:buClr>
              <a:buSzPts val="2400"/>
              <a:buFont typeface="Lato"/>
              <a:buChar char="■"/>
              <a:defRPr sz="2400">
                <a:solidFill>
                  <a:srgbClr val="677480"/>
                </a:solidFill>
                <a:latin typeface="Lato"/>
                <a:ea typeface="Lato"/>
                <a:cs typeface="Lato"/>
                <a:sym typeface="Lato"/>
              </a:defRPr>
            </a:lvl3pPr>
            <a:lvl4pPr marL="1828800" lvl="3"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4pPr>
            <a:lvl5pPr marL="2286000" lvl="4"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5pPr>
            <a:lvl6pPr marL="2743200" lvl="5"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6pPr>
            <a:lvl7pPr marL="3200400" lvl="6"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7pPr>
            <a:lvl8pPr marL="3657600" lvl="7"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8pPr>
            <a:lvl9pPr marL="4114800" lvl="8"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80575" y="6364177"/>
            <a:ext cx="548700" cy="417900"/>
          </a:xfrm>
          <a:prstGeom prst="rect">
            <a:avLst/>
          </a:prstGeom>
          <a:noFill/>
          <a:ln>
            <a:noFill/>
          </a:ln>
        </p:spPr>
        <p:txBody>
          <a:bodyPr spcFirstLastPara="1" wrap="square" lIns="91425" tIns="91425" rIns="91425" bIns="91425" anchor="t" anchorCtr="0">
            <a:noAutofit/>
          </a:bodyPr>
          <a:lstStyle>
            <a:lvl1pPr lvl="0" algn="r">
              <a:buNone/>
              <a:defRPr sz="1300">
                <a:solidFill>
                  <a:srgbClr val="97ABBC"/>
                </a:solidFill>
                <a:latin typeface="Lato"/>
                <a:ea typeface="Lato"/>
                <a:cs typeface="Lato"/>
                <a:sym typeface="Lato"/>
              </a:defRPr>
            </a:lvl1pPr>
            <a:lvl2pPr lvl="1" algn="r">
              <a:buNone/>
              <a:defRPr sz="1300">
                <a:solidFill>
                  <a:srgbClr val="97ABBC"/>
                </a:solidFill>
                <a:latin typeface="Lato"/>
                <a:ea typeface="Lato"/>
                <a:cs typeface="Lato"/>
                <a:sym typeface="Lato"/>
              </a:defRPr>
            </a:lvl2pPr>
            <a:lvl3pPr lvl="2" algn="r">
              <a:buNone/>
              <a:defRPr sz="1300">
                <a:solidFill>
                  <a:srgbClr val="97ABBC"/>
                </a:solidFill>
                <a:latin typeface="Lato"/>
                <a:ea typeface="Lato"/>
                <a:cs typeface="Lato"/>
                <a:sym typeface="Lato"/>
              </a:defRPr>
            </a:lvl3pPr>
            <a:lvl4pPr lvl="3" algn="r">
              <a:buNone/>
              <a:defRPr sz="1300">
                <a:solidFill>
                  <a:srgbClr val="97ABBC"/>
                </a:solidFill>
                <a:latin typeface="Lato"/>
                <a:ea typeface="Lato"/>
                <a:cs typeface="Lato"/>
                <a:sym typeface="Lato"/>
              </a:defRPr>
            </a:lvl4pPr>
            <a:lvl5pPr lvl="4" algn="r">
              <a:buNone/>
              <a:defRPr sz="1300">
                <a:solidFill>
                  <a:srgbClr val="97ABBC"/>
                </a:solidFill>
                <a:latin typeface="Lato"/>
                <a:ea typeface="Lato"/>
                <a:cs typeface="Lato"/>
                <a:sym typeface="Lato"/>
              </a:defRPr>
            </a:lvl5pPr>
            <a:lvl6pPr lvl="5" algn="r">
              <a:buNone/>
              <a:defRPr sz="1300">
                <a:solidFill>
                  <a:srgbClr val="97ABBC"/>
                </a:solidFill>
                <a:latin typeface="Lato"/>
                <a:ea typeface="Lato"/>
                <a:cs typeface="Lato"/>
                <a:sym typeface="Lato"/>
              </a:defRPr>
            </a:lvl6pPr>
            <a:lvl7pPr lvl="6" algn="r">
              <a:buNone/>
              <a:defRPr sz="1300">
                <a:solidFill>
                  <a:srgbClr val="97ABBC"/>
                </a:solidFill>
                <a:latin typeface="Lato"/>
                <a:ea typeface="Lato"/>
                <a:cs typeface="Lato"/>
                <a:sym typeface="Lato"/>
              </a:defRPr>
            </a:lvl7pPr>
            <a:lvl8pPr lvl="7" algn="r">
              <a:buNone/>
              <a:defRPr sz="1300">
                <a:solidFill>
                  <a:srgbClr val="97ABBC"/>
                </a:solidFill>
                <a:latin typeface="Lato"/>
                <a:ea typeface="Lato"/>
                <a:cs typeface="Lato"/>
                <a:sym typeface="Lato"/>
              </a:defRPr>
            </a:lvl8pPr>
            <a:lvl9pPr lvl="8" algn="r">
              <a:buNone/>
              <a:defRPr sz="1300">
                <a:solidFill>
                  <a:srgbClr val="97ABBC"/>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6" r:id="rId5"/>
    <p:sldLayoutId id="2147483657" r:id="rId6"/>
    <p:sldLayoutId id="2147483659" r:id="rId7"/>
  </p:sldLayoutIdLst>
  <p:transition>
    <p:fade thruBlk="1"/>
  </p:transition>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2"/>
          <p:cNvSpPr txBox="1">
            <a:spLocks noGrp="1"/>
          </p:cNvSpPr>
          <p:nvPr>
            <p:ph type="ctrTitle"/>
          </p:nvPr>
        </p:nvSpPr>
        <p:spPr>
          <a:xfrm>
            <a:off x="721424" y="3785246"/>
            <a:ext cx="7082291" cy="154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000" dirty="0">
                <a:solidFill>
                  <a:schemeClr val="bg2"/>
                </a:solidFill>
              </a:rPr>
              <a:t>TRACE INITIATIVE:</a:t>
            </a:r>
            <a:br>
              <a:rPr lang="en" sz="4000" dirty="0">
                <a:solidFill>
                  <a:schemeClr val="bg2"/>
                </a:solidFill>
              </a:rPr>
            </a:br>
            <a:r>
              <a:rPr lang="en" sz="4000" dirty="0">
                <a:solidFill>
                  <a:schemeClr val="bg2"/>
                </a:solidFill>
              </a:rPr>
              <a:t>Confidentiality, Data Security, and Procedures for Protocol Violation or Adverse Event</a:t>
            </a:r>
            <a:endParaRPr sz="4000" dirty="0">
              <a:solidFill>
                <a:schemeClr val="bg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8650" y="1192143"/>
            <a:ext cx="7753350" cy="5509200"/>
          </a:xfrm>
          <a:prstGeom prst="rect">
            <a:avLst/>
          </a:prstGeom>
          <a:ln w="28575">
            <a:solidFill>
              <a:schemeClr val="accent6"/>
            </a:solidFill>
          </a:ln>
        </p:spPr>
        <p:txBody>
          <a:bodyPr wrap="square">
            <a:spAutoFit/>
          </a:bodyPr>
          <a:lstStyle/>
          <a:p>
            <a:pPr>
              <a:lnSpc>
                <a:spcPct val="200000"/>
              </a:lnSpc>
            </a:pPr>
            <a:r>
              <a:rPr lang="en-US" sz="1800" dirty="0">
                <a:latin typeface="Calibri" panose="020F0502020204030204" pitchFamily="34" charset="0"/>
                <a:ea typeface="Times New Roman" panose="02020603050405020304" pitchFamily="18" charset="0"/>
              </a:rPr>
              <a:t>I, …………………………………………, will at all times maintain the confidentiality of the patients whose patient data are reviewed as part of this project. At no time will I disclose the names of patients whose patient data are reviewed, or any information within their patient charts. All patient data will be reviewed in a private location. If there are questions related to the patient data, these will be discussed with the study team in a private location. Once the project is complete, individual-level patient data, including names and information, will not be discussed with anyone outside of the study team.</a:t>
            </a:r>
            <a:endParaRPr lang="en-US" sz="1800" dirty="0">
              <a:latin typeface="Times New Roman" panose="02020603050405020304" pitchFamily="18" charset="0"/>
              <a:ea typeface="Times New Roman" panose="02020603050405020304" pitchFamily="18" charset="0"/>
            </a:endParaRPr>
          </a:p>
          <a:p>
            <a:pPr>
              <a:lnSpc>
                <a:spcPct val="200000"/>
              </a:lnSpc>
            </a:pPr>
            <a:r>
              <a:rPr lang="en-US" sz="1600" dirty="0">
                <a:latin typeface="Calibri" panose="020F0502020204030204" pitchFamily="34" charset="0"/>
                <a:ea typeface="Times New Roman" panose="02020603050405020304" pitchFamily="18" charset="0"/>
                <a:cs typeface="Calibri" panose="020F0502020204030204" pitchFamily="34" charset="0"/>
              </a:rPr>
              <a:t>Signed by:………………………………………………….   Study Role:………………………………………… Place:………………………………………………………     Date:……………………………………………………</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 name="Title 1"/>
          <p:cNvSpPr>
            <a:spLocks noGrp="1"/>
          </p:cNvSpPr>
          <p:nvPr>
            <p:ph type="title"/>
          </p:nvPr>
        </p:nvSpPr>
        <p:spPr>
          <a:xfrm>
            <a:off x="893700" y="274650"/>
            <a:ext cx="8250300" cy="1143000"/>
          </a:xfrm>
        </p:spPr>
        <p:txBody>
          <a:bodyPr anchor="t"/>
          <a:lstStyle/>
          <a:p>
            <a:r>
              <a:rPr lang="en-US" sz="2800" dirty="0"/>
              <a:t>Statement of Intent to Maintain Confidentiality</a:t>
            </a:r>
          </a:p>
        </p:txBody>
      </p:sp>
    </p:spTree>
    <p:extLst>
      <p:ext uri="{BB962C8B-B14F-4D97-AF65-F5344CB8AC3E}">
        <p14:creationId xmlns:p14="http://schemas.microsoft.com/office/powerpoint/2010/main" val="2905931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p:cNvSpPr txBox="1">
            <a:spLocks noGrp="1"/>
          </p:cNvSpPr>
          <p:nvPr>
            <p:ph type="ctrTitle"/>
          </p:nvPr>
        </p:nvSpPr>
        <p:spPr/>
        <p:txBody>
          <a:bodyPr/>
          <a:lstStyle/>
          <a:p>
            <a:pPr lvl="0"/>
            <a:r>
              <a:rPr lang="en-US" dirty="0"/>
              <a:t>DATA SECURITY</a:t>
            </a:r>
          </a:p>
        </p:txBody>
      </p:sp>
      <p:sp>
        <p:nvSpPr>
          <p:cNvPr id="112" name="Google Shape;112;p15"/>
          <p:cNvSpPr txBox="1">
            <a:spLocks noGrp="1"/>
          </p:cNvSpPr>
          <p:nvPr>
            <p:ph type="subTitle" idx="1"/>
          </p:nvPr>
        </p:nvSpPr>
        <p:spPr/>
        <p:txBody>
          <a:bodyPr/>
          <a:lstStyle/>
          <a:p>
            <a:pPr lvl="0"/>
            <a:endParaRPr lang="en-US" dirty="0"/>
          </a:p>
        </p:txBody>
      </p:sp>
    </p:spTree>
    <p:extLst>
      <p:ext uri="{BB962C8B-B14F-4D97-AF65-F5344CB8AC3E}">
        <p14:creationId xmlns:p14="http://schemas.microsoft.com/office/powerpoint/2010/main" val="2060116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700" y="274650"/>
            <a:ext cx="7473686" cy="1143000"/>
          </a:xfrm>
        </p:spPr>
        <p:txBody>
          <a:bodyPr/>
          <a:lstStyle/>
          <a:p>
            <a:r>
              <a:rPr lang="en-US" dirty="0"/>
              <a:t>Paper &amp; Electronic Data Security</a:t>
            </a:r>
          </a:p>
        </p:txBody>
      </p:sp>
      <p:sp>
        <p:nvSpPr>
          <p:cNvPr id="3" name="Text Placeholder 2"/>
          <p:cNvSpPr>
            <a:spLocks noGrp="1"/>
          </p:cNvSpPr>
          <p:nvPr>
            <p:ph type="body" idx="1"/>
          </p:nvPr>
        </p:nvSpPr>
        <p:spPr/>
        <p:txBody>
          <a:bodyPr/>
          <a:lstStyle/>
          <a:p>
            <a:r>
              <a:rPr lang="en-US"/>
              <a:t>Data security is important at every stage: data collection, transfer, and storage.</a:t>
            </a:r>
          </a:p>
          <a:p>
            <a:endParaRPr lang="en-US" dirty="0"/>
          </a:p>
        </p:txBody>
      </p:sp>
      <p:pic>
        <p:nvPicPr>
          <p:cNvPr id="4" name="Picture 3" descr="Free Stock photo of Footprints alongside the sea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0362" y="3562790"/>
            <a:ext cx="4089006" cy="2726004"/>
          </a:xfrm>
          <a:prstGeom prst="rect">
            <a:avLst/>
          </a:prstGeom>
        </p:spPr>
      </p:pic>
    </p:spTree>
    <p:extLst>
      <p:ext uri="{BB962C8B-B14F-4D97-AF65-F5344CB8AC3E}">
        <p14:creationId xmlns:p14="http://schemas.microsoft.com/office/powerpoint/2010/main" val="2035813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699" y="274650"/>
            <a:ext cx="7649051" cy="1143000"/>
          </a:xfrm>
        </p:spPr>
        <p:txBody>
          <a:bodyPr/>
          <a:lstStyle/>
          <a:p>
            <a:r>
              <a:rPr lang="en-US" dirty="0"/>
              <a:t>Paper &amp; Electronic Data Security</a:t>
            </a:r>
          </a:p>
        </p:txBody>
      </p:sp>
      <p:sp>
        <p:nvSpPr>
          <p:cNvPr id="3" name="Text Placeholder 2"/>
          <p:cNvSpPr>
            <a:spLocks noGrp="1"/>
          </p:cNvSpPr>
          <p:nvPr>
            <p:ph type="body" idx="1"/>
          </p:nvPr>
        </p:nvSpPr>
        <p:spPr>
          <a:xfrm>
            <a:off x="893699" y="1831450"/>
            <a:ext cx="7085379" cy="4736400"/>
          </a:xfrm>
        </p:spPr>
        <p:txBody>
          <a:bodyPr/>
          <a:lstStyle/>
          <a:p>
            <a:r>
              <a:rPr lang="en-US" dirty="0"/>
              <a:t>All staff must sign that they will abide by data security and confidentiality principles and procedures.</a:t>
            </a:r>
          </a:p>
          <a:p>
            <a:endParaRPr lang="en-US" dirty="0"/>
          </a:p>
          <a:p>
            <a:r>
              <a:rPr lang="en-US" dirty="0"/>
              <a:t>All electronic devices and databases will be encrypted, password protected and accessible only by appropriate staff. </a:t>
            </a:r>
          </a:p>
          <a:p>
            <a:endParaRPr lang="en-US" dirty="0"/>
          </a:p>
        </p:txBody>
      </p:sp>
    </p:spTree>
    <p:extLst>
      <p:ext uri="{BB962C8B-B14F-4D97-AF65-F5344CB8AC3E}">
        <p14:creationId xmlns:p14="http://schemas.microsoft.com/office/powerpoint/2010/main" val="3022103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p:cNvSpPr txBox="1">
            <a:spLocks noGrp="1"/>
          </p:cNvSpPr>
          <p:nvPr>
            <p:ph type="ctrTitle"/>
          </p:nvPr>
        </p:nvSpPr>
        <p:spPr/>
        <p:txBody>
          <a:bodyPr/>
          <a:lstStyle/>
          <a:p>
            <a:pPr lvl="0"/>
            <a:r>
              <a:rPr lang="en-US" dirty="0"/>
              <a:t>PROCEDURES FOR PROTOCOL VIOLATION OR ADVERSE EVENTS</a:t>
            </a:r>
          </a:p>
        </p:txBody>
      </p:sp>
      <p:sp>
        <p:nvSpPr>
          <p:cNvPr id="112" name="Google Shape;112;p15"/>
          <p:cNvSpPr txBox="1">
            <a:spLocks noGrp="1"/>
          </p:cNvSpPr>
          <p:nvPr>
            <p:ph type="subTitle" idx="1"/>
          </p:nvPr>
        </p:nvSpPr>
        <p:spPr/>
        <p:txBody>
          <a:bodyPr/>
          <a:lstStyle/>
          <a:p>
            <a:pPr lvl="0"/>
            <a:endParaRPr lang="en-US" dirty="0"/>
          </a:p>
        </p:txBody>
      </p:sp>
    </p:spTree>
    <p:extLst>
      <p:ext uri="{BB962C8B-B14F-4D97-AF65-F5344CB8AC3E}">
        <p14:creationId xmlns:p14="http://schemas.microsoft.com/office/powerpoint/2010/main" val="65487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Recency Program Protocols </a:t>
            </a:r>
            <a:endParaRPr lang="en-US" dirty="0"/>
          </a:p>
        </p:txBody>
      </p:sp>
      <p:sp>
        <p:nvSpPr>
          <p:cNvPr id="3" name="Content Placeholder 2"/>
          <p:cNvSpPr>
            <a:spLocks noGrp="1"/>
          </p:cNvSpPr>
          <p:nvPr>
            <p:ph type="body" idx="1"/>
          </p:nvPr>
        </p:nvSpPr>
        <p:spPr>
          <a:xfrm>
            <a:off x="893699" y="1831450"/>
            <a:ext cx="6709599" cy="4736400"/>
          </a:xfrm>
        </p:spPr>
        <p:txBody>
          <a:bodyPr/>
          <a:lstStyle/>
          <a:p>
            <a:r>
              <a:rPr lang="en-US" sz="2600" dirty="0">
                <a:sym typeface="Arial"/>
              </a:rPr>
              <a:t>All adverse incidents, unexpected protocol violations, security incidents harming clients or study staff, breaches of confidentiality, or adverse physical or mental reactions to study procedures will be reported  to all relevant ethical review committees.</a:t>
            </a:r>
          </a:p>
          <a:p>
            <a:endParaRPr lang="en-US" sz="2600" dirty="0">
              <a:sym typeface="Arial"/>
            </a:endParaRPr>
          </a:p>
          <a:p>
            <a:r>
              <a:rPr lang="en-US" sz="2600" b="1" dirty="0">
                <a:sym typeface="Arial"/>
              </a:rPr>
              <a:t>Clinic staff will r</a:t>
            </a:r>
            <a:r>
              <a:rPr lang="en-US" sz="2600" b="1" dirty="0"/>
              <a:t>eport the incident by phone immediately to study site coordinator. </a:t>
            </a:r>
          </a:p>
          <a:p>
            <a:endParaRPr lang="en-US" sz="2600" dirty="0"/>
          </a:p>
        </p:txBody>
      </p:sp>
      <p:sp>
        <p:nvSpPr>
          <p:cNvPr id="4" name="Slide Number Placeholder 3"/>
          <p:cNvSpPr>
            <a:spLocks noGrp="1"/>
          </p:cNvSpPr>
          <p:nvPr>
            <p:ph type="sldNum" sz="quarter" idx="4294967295"/>
          </p:nvPr>
        </p:nvSpPr>
        <p:spPr>
          <a:xfrm>
            <a:off x="8594725" y="6364288"/>
            <a:ext cx="549275" cy="417512"/>
          </a:xfrm>
        </p:spPr>
        <p:txBody>
          <a:bodyPr/>
          <a:lstStyle/>
          <a:p>
            <a:fld id="{5271E6DE-B8EB-C249-A0FB-E459B8D267C3}" type="slidenum">
              <a:rPr lang="en-US" smtClean="0"/>
              <a:t>15</a:t>
            </a:fld>
            <a:endParaRPr lang="en-US"/>
          </a:p>
        </p:txBody>
      </p:sp>
    </p:spTree>
    <p:extLst>
      <p:ext uri="{BB962C8B-B14F-4D97-AF65-F5344CB8AC3E}">
        <p14:creationId xmlns:p14="http://schemas.microsoft.com/office/powerpoint/2010/main" val="280928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itle 1"/>
          <p:cNvSpPr>
            <a:spLocks noGrp="1"/>
          </p:cNvSpPr>
          <p:nvPr>
            <p:ph type="title"/>
          </p:nvPr>
        </p:nvSpPr>
        <p:spPr/>
        <p:txBody>
          <a:bodyPr/>
          <a:lstStyle/>
          <a:p>
            <a:r>
              <a:rPr lang="en-US" altLang="en-US"/>
              <a:t>Reporting Protocol Violations</a:t>
            </a:r>
            <a:endParaRPr lang="en-US" altLang="en-US" dirty="0"/>
          </a:p>
        </p:txBody>
      </p:sp>
      <p:sp>
        <p:nvSpPr>
          <p:cNvPr id="313347" name="Content Placeholder 2"/>
          <p:cNvSpPr>
            <a:spLocks noGrp="1"/>
          </p:cNvSpPr>
          <p:nvPr>
            <p:ph type="body" idx="1"/>
          </p:nvPr>
        </p:nvSpPr>
        <p:spPr/>
        <p:txBody>
          <a:bodyPr/>
          <a:lstStyle/>
          <a:p>
            <a:r>
              <a:rPr lang="en-US" altLang="en-US" dirty="0"/>
              <a:t>Protocol violations are any events where protocol was not followed.</a:t>
            </a:r>
          </a:p>
          <a:p>
            <a:endParaRPr lang="en-US" altLang="en-US" dirty="0"/>
          </a:p>
          <a:p>
            <a:r>
              <a:rPr lang="en-US" altLang="en-US" dirty="0"/>
              <a:t>Supervisors must explain the violation, consequences of the violation, and corrective action taken to ensure that such violations do not reoccur.</a:t>
            </a:r>
          </a:p>
        </p:txBody>
      </p:sp>
    </p:spTree>
    <p:extLst>
      <p:ext uri="{BB962C8B-B14F-4D97-AF65-F5344CB8AC3E}">
        <p14:creationId xmlns:p14="http://schemas.microsoft.com/office/powerpoint/2010/main" val="913877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EE4D3-FD26-48E3-A395-6AE0C72E8A1A}"/>
              </a:ext>
            </a:extLst>
          </p:cNvPr>
          <p:cNvSpPr>
            <a:spLocks noGrp="1"/>
          </p:cNvSpPr>
          <p:nvPr>
            <p:ph type="title"/>
          </p:nvPr>
        </p:nvSpPr>
        <p:spPr/>
        <p:txBody>
          <a:bodyPr/>
          <a:lstStyle/>
          <a:p>
            <a:r>
              <a:rPr lang="en-US"/>
              <a:t>Example Protocol Violations</a:t>
            </a:r>
            <a:endParaRPr lang="en-US" dirty="0"/>
          </a:p>
        </p:txBody>
      </p:sp>
      <p:sp>
        <p:nvSpPr>
          <p:cNvPr id="3" name="Content Placeholder 2">
            <a:extLst>
              <a:ext uri="{FF2B5EF4-FFF2-40B4-BE49-F238E27FC236}">
                <a16:creationId xmlns:a16="http://schemas.microsoft.com/office/drawing/2014/main" id="{D84863ED-198E-4DC7-88E8-390FBF768C4A}"/>
              </a:ext>
            </a:extLst>
          </p:cNvPr>
          <p:cNvSpPr>
            <a:spLocks noGrp="1"/>
          </p:cNvSpPr>
          <p:nvPr>
            <p:ph type="body" idx="1"/>
          </p:nvPr>
        </p:nvSpPr>
        <p:spPr>
          <a:xfrm>
            <a:off x="893700" y="1831450"/>
            <a:ext cx="7498738" cy="4736400"/>
          </a:xfrm>
        </p:spPr>
        <p:txBody>
          <a:bodyPr/>
          <a:lstStyle/>
          <a:p>
            <a:r>
              <a:rPr lang="en-US" dirty="0"/>
              <a:t>Enroll someone who is &lt;13 years old</a:t>
            </a:r>
          </a:p>
          <a:p>
            <a:r>
              <a:rPr lang="en-US" dirty="0"/>
              <a:t>Forget to review informed consent script</a:t>
            </a:r>
          </a:p>
          <a:p>
            <a:r>
              <a:rPr lang="en-US" dirty="0"/>
              <a:t>Misplace a register</a:t>
            </a:r>
          </a:p>
          <a:p>
            <a:r>
              <a:rPr lang="en-US" dirty="0"/>
              <a:t>Record patient identifying information</a:t>
            </a:r>
          </a:p>
          <a:p>
            <a:r>
              <a:rPr lang="en-US" dirty="0"/>
              <a:t>Inform client of recent infection test result</a:t>
            </a:r>
          </a:p>
          <a:p>
            <a:r>
              <a:rPr lang="en-US" dirty="0"/>
              <a:t>Conduct recent infection test for client who reports previous HIV diagnosis</a:t>
            </a:r>
          </a:p>
        </p:txBody>
      </p:sp>
      <p:sp>
        <p:nvSpPr>
          <p:cNvPr id="4" name="Slide Number Placeholder 3">
            <a:extLst>
              <a:ext uri="{FF2B5EF4-FFF2-40B4-BE49-F238E27FC236}">
                <a16:creationId xmlns:a16="http://schemas.microsoft.com/office/drawing/2014/main" id="{7ABCB210-A9AD-49CC-A2A5-7838D4D88223}"/>
              </a:ext>
            </a:extLst>
          </p:cNvPr>
          <p:cNvSpPr>
            <a:spLocks noGrp="1"/>
          </p:cNvSpPr>
          <p:nvPr>
            <p:ph type="sldNum" sz="quarter" idx="4294967295"/>
          </p:nvPr>
        </p:nvSpPr>
        <p:spPr>
          <a:xfrm>
            <a:off x="8594725" y="6364288"/>
            <a:ext cx="549275" cy="417512"/>
          </a:xfrm>
        </p:spPr>
        <p:txBody>
          <a:bodyPr/>
          <a:lstStyle/>
          <a:p>
            <a:fld id="{5271E6DE-B8EB-C249-A0FB-E459B8D267C3}" type="slidenum">
              <a:rPr lang="en-US" smtClean="0"/>
              <a:pPr/>
              <a:t>17</a:t>
            </a:fld>
            <a:endParaRPr lang="en-US"/>
          </a:p>
        </p:txBody>
      </p:sp>
    </p:spTree>
    <p:extLst>
      <p:ext uri="{BB962C8B-B14F-4D97-AF65-F5344CB8AC3E}">
        <p14:creationId xmlns:p14="http://schemas.microsoft.com/office/powerpoint/2010/main" val="128093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Title 1"/>
          <p:cNvSpPr>
            <a:spLocks noGrp="1"/>
          </p:cNvSpPr>
          <p:nvPr>
            <p:ph type="title"/>
          </p:nvPr>
        </p:nvSpPr>
        <p:spPr/>
        <p:txBody>
          <a:bodyPr/>
          <a:lstStyle/>
          <a:p>
            <a:r>
              <a:rPr lang="en-US" altLang="en-US"/>
              <a:t>Adverse Event Reporting</a:t>
            </a:r>
            <a:endParaRPr lang="en-US" altLang="en-US" dirty="0"/>
          </a:p>
        </p:txBody>
      </p:sp>
      <p:sp>
        <p:nvSpPr>
          <p:cNvPr id="312323" name="Content Placeholder 2"/>
          <p:cNvSpPr>
            <a:spLocks noGrp="1"/>
          </p:cNvSpPr>
          <p:nvPr>
            <p:ph type="body" idx="1"/>
          </p:nvPr>
        </p:nvSpPr>
        <p:spPr/>
        <p:txBody>
          <a:bodyPr/>
          <a:lstStyle/>
          <a:p>
            <a:r>
              <a:rPr lang="en-US" altLang="en-US" dirty="0"/>
              <a:t>Defined as events leading to serious psychological or physical harm to a client for being involved in a study.</a:t>
            </a:r>
          </a:p>
          <a:p>
            <a:pPr lvl="1"/>
            <a:endParaRPr lang="en-US" altLang="en-US" dirty="0"/>
          </a:p>
          <a:p>
            <a:r>
              <a:rPr lang="en-US" altLang="en-US" dirty="0"/>
              <a:t>Violations of confidentiality</a:t>
            </a:r>
          </a:p>
          <a:p>
            <a:pPr lvl="1"/>
            <a:endParaRPr lang="en-US" altLang="en-US" dirty="0"/>
          </a:p>
          <a:p>
            <a:r>
              <a:rPr lang="en-US" altLang="en-US" dirty="0"/>
              <a:t>Infection or fainting from blood draw</a:t>
            </a:r>
          </a:p>
        </p:txBody>
      </p:sp>
    </p:spTree>
    <p:extLst>
      <p:ext uri="{BB962C8B-B14F-4D97-AF65-F5344CB8AC3E}">
        <p14:creationId xmlns:p14="http://schemas.microsoft.com/office/powerpoint/2010/main" val="4066744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Title 1"/>
          <p:cNvSpPr>
            <a:spLocks noGrp="1"/>
          </p:cNvSpPr>
          <p:nvPr>
            <p:ph type="title"/>
          </p:nvPr>
        </p:nvSpPr>
        <p:spPr/>
        <p:txBody>
          <a:bodyPr/>
          <a:lstStyle/>
          <a:p>
            <a:r>
              <a:rPr lang="en-US" altLang="en-US"/>
              <a:t>Adverse Event Reporting</a:t>
            </a:r>
            <a:endParaRPr lang="en-US" altLang="en-US" dirty="0"/>
          </a:p>
        </p:txBody>
      </p:sp>
      <p:sp>
        <p:nvSpPr>
          <p:cNvPr id="312323" name="Content Placeholder 2"/>
          <p:cNvSpPr>
            <a:spLocks noGrp="1"/>
          </p:cNvSpPr>
          <p:nvPr>
            <p:ph type="body" idx="1"/>
          </p:nvPr>
        </p:nvSpPr>
        <p:spPr/>
        <p:txBody>
          <a:bodyPr/>
          <a:lstStyle/>
          <a:p>
            <a:r>
              <a:rPr lang="en-US" altLang="en-US" dirty="0"/>
              <a:t>In case of an adverse event, notify the supervisor immediately to fill out an </a:t>
            </a:r>
            <a:r>
              <a:rPr lang="en-US" altLang="en-US" b="1" dirty="0"/>
              <a:t>Adverse Event Report</a:t>
            </a:r>
            <a:r>
              <a:rPr lang="en-US" altLang="en-US" dirty="0"/>
              <a:t>.</a:t>
            </a:r>
          </a:p>
          <a:p>
            <a:endParaRPr lang="en-US" altLang="en-US" dirty="0"/>
          </a:p>
          <a:p>
            <a:endParaRPr lang="en-US" altLang="en-US" dirty="0"/>
          </a:p>
        </p:txBody>
      </p:sp>
    </p:spTree>
    <p:extLst>
      <p:ext uri="{BB962C8B-B14F-4D97-AF65-F5344CB8AC3E}">
        <p14:creationId xmlns:p14="http://schemas.microsoft.com/office/powerpoint/2010/main" val="137210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4"/>
          <p:cNvSpPr txBox="1">
            <a:spLocks noGrp="1"/>
          </p:cNvSpPr>
          <p:nvPr>
            <p:ph type="ctrTitle" idx="4294967295"/>
          </p:nvPr>
        </p:nvSpPr>
        <p:spPr>
          <a:xfrm>
            <a:off x="916025" y="587125"/>
            <a:ext cx="5561100" cy="1546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6000" dirty="0">
                <a:solidFill>
                  <a:schemeClr val="accent1">
                    <a:lumMod val="75000"/>
                  </a:schemeClr>
                </a:solidFill>
              </a:rPr>
              <a:t>Hello!</a:t>
            </a:r>
            <a:endParaRPr sz="6000" dirty="0">
              <a:solidFill>
                <a:schemeClr val="accent1">
                  <a:lumMod val="75000"/>
                </a:schemeClr>
              </a:solidFill>
            </a:endParaRPr>
          </a:p>
        </p:txBody>
      </p:sp>
      <p:sp>
        <p:nvSpPr>
          <p:cNvPr id="103" name="Google Shape;103;p14"/>
          <p:cNvSpPr txBox="1">
            <a:spLocks noGrp="1"/>
          </p:cNvSpPr>
          <p:nvPr>
            <p:ph type="subTitle" idx="4294967295"/>
          </p:nvPr>
        </p:nvSpPr>
        <p:spPr>
          <a:xfrm>
            <a:off x="916025" y="1957950"/>
            <a:ext cx="5561100" cy="10464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US" sz="4800" b="1" dirty="0">
                <a:solidFill>
                  <a:schemeClr val="bg2"/>
                </a:solidFill>
              </a:rPr>
              <a:t>I</a:t>
            </a:r>
            <a:r>
              <a:rPr lang="en" sz="4800" b="1" dirty="0">
                <a:solidFill>
                  <a:schemeClr val="bg2"/>
                </a:solidFill>
              </a:rPr>
              <a:t> am </a:t>
            </a:r>
            <a:r>
              <a:rPr lang="en" sz="4800" b="1" dirty="0">
                <a:solidFill>
                  <a:srgbClr val="FF0000"/>
                </a:solidFill>
              </a:rPr>
              <a:t>xxx</a:t>
            </a:r>
            <a:endParaRPr sz="4800" b="1" dirty="0">
              <a:solidFill>
                <a:srgbClr val="FF0000"/>
              </a:solidFill>
            </a:endParaRPr>
          </a:p>
        </p:txBody>
      </p:sp>
      <p:sp>
        <p:nvSpPr>
          <p:cNvPr id="104" name="Google Shape;104;p14"/>
          <p:cNvSpPr txBox="1">
            <a:spLocks noGrp="1"/>
          </p:cNvSpPr>
          <p:nvPr>
            <p:ph type="body" idx="4294967295"/>
          </p:nvPr>
        </p:nvSpPr>
        <p:spPr>
          <a:xfrm>
            <a:off x="916025" y="3297675"/>
            <a:ext cx="5561100" cy="2660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2400" dirty="0"/>
              <a:t>I am here because I love to give presentations. </a:t>
            </a:r>
            <a:endParaRPr sz="2400" dirty="0"/>
          </a:p>
          <a:p>
            <a:pPr marL="0" lvl="0" indent="0" algn="l" rtl="0">
              <a:spcBef>
                <a:spcPts val="600"/>
              </a:spcBef>
              <a:spcAft>
                <a:spcPts val="0"/>
              </a:spcAft>
              <a:buNone/>
            </a:pPr>
            <a:endParaRPr sz="2400" dirty="0"/>
          </a:p>
          <a:p>
            <a:pPr marL="0" lvl="0" indent="0" algn="l" rtl="0">
              <a:spcBef>
                <a:spcPts val="600"/>
              </a:spcBef>
              <a:spcAft>
                <a:spcPts val="0"/>
              </a:spcAft>
              <a:buNone/>
            </a:pPr>
            <a:r>
              <a:rPr lang="en" sz="2400" dirty="0"/>
              <a:t>You can find me at:</a:t>
            </a:r>
            <a:endParaRPr sz="2400" dirty="0"/>
          </a:p>
          <a:p>
            <a:pPr marL="0" lvl="0" indent="0" algn="l" rtl="0">
              <a:spcBef>
                <a:spcPts val="600"/>
              </a:spcBef>
              <a:spcAft>
                <a:spcPts val="0"/>
              </a:spcAft>
              <a:buNone/>
            </a:pPr>
            <a:r>
              <a:rPr lang="en" sz="2400" dirty="0"/>
              <a:t>@username</a:t>
            </a:r>
            <a:endParaRPr sz="2400" dirty="0"/>
          </a:p>
        </p:txBody>
      </p:sp>
      <p:pic>
        <p:nvPicPr>
          <p:cNvPr id="105" name="Google Shape;105;p14" descr="cat_bn.jpg"/>
          <p:cNvPicPr preferRelativeResize="0"/>
          <p:nvPr/>
        </p:nvPicPr>
        <p:blipFill rotWithShape="1">
          <a:blip r:embed="rId3">
            <a:alphaModFix/>
          </a:blip>
          <a:srcRect l="41832" r="32044" b="1419"/>
          <a:stretch/>
        </p:blipFill>
        <p:spPr>
          <a:xfrm>
            <a:off x="7352500" y="0"/>
            <a:ext cx="1791500" cy="6782765"/>
          </a:xfrm>
          <a:prstGeom prst="rect">
            <a:avLst/>
          </a:prstGeom>
          <a:noFill/>
          <a:ln>
            <a:noFill/>
          </a:ln>
        </p:spPr>
      </p:pic>
      <p:sp>
        <p:nvSpPr>
          <p:cNvPr id="106" name="Google Shape;106;p14"/>
          <p:cNvSpPr txBox="1">
            <a:spLocks noGrp="1"/>
          </p:cNvSpPr>
          <p:nvPr>
            <p:ph type="sldNum" idx="4294967295"/>
          </p:nvPr>
        </p:nvSpPr>
        <p:spPr>
          <a:xfrm>
            <a:off x="8480575" y="6364177"/>
            <a:ext cx="548700" cy="4179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6"/>
          <p:cNvSpPr txBox="1">
            <a:spLocks noGrp="1"/>
          </p:cNvSpPr>
          <p:nvPr>
            <p:ph type="body" idx="1"/>
          </p:nvPr>
        </p:nvSpPr>
        <p:spPr>
          <a:xfrm>
            <a:off x="1710025" y="3957438"/>
            <a:ext cx="5723700" cy="10932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dirty="0"/>
              <a:t>Questions? Comments?</a:t>
            </a:r>
            <a:endParaRPr dirty="0"/>
          </a:p>
        </p:txBody>
      </p:sp>
      <p:sp>
        <p:nvSpPr>
          <p:cNvPr id="119" name="Google Shape;119;p16"/>
          <p:cNvSpPr txBox="1">
            <a:spLocks noGrp="1"/>
          </p:cNvSpPr>
          <p:nvPr>
            <p:ph type="sldNum" idx="4294967295"/>
          </p:nvPr>
        </p:nvSpPr>
        <p:spPr>
          <a:xfrm>
            <a:off x="-125" y="6440375"/>
            <a:ext cx="9144000" cy="417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20</a:t>
            </a:fld>
            <a:endParaRPr dirty="0"/>
          </a:p>
        </p:txBody>
      </p:sp>
    </p:spTree>
    <p:extLst>
      <p:ext uri="{BB962C8B-B14F-4D97-AF65-F5344CB8AC3E}">
        <p14:creationId xmlns:p14="http://schemas.microsoft.com/office/powerpoint/2010/main" val="854349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6"/>
          <p:cNvSpPr txBox="1">
            <a:spLocks noGrp="1"/>
          </p:cNvSpPr>
          <p:nvPr>
            <p:ph type="ctrTitle" idx="4294967295"/>
          </p:nvPr>
        </p:nvSpPr>
        <p:spPr>
          <a:xfrm>
            <a:off x="940350" y="2881050"/>
            <a:ext cx="6444600" cy="1095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7200" b="1" dirty="0">
                <a:solidFill>
                  <a:schemeClr val="accent4"/>
                </a:solidFill>
                <a:latin typeface="Lato"/>
                <a:ea typeface="Lato"/>
                <a:cs typeface="Lato"/>
                <a:sym typeface="Lato"/>
              </a:rPr>
              <a:t>T</a:t>
            </a:r>
            <a:r>
              <a:rPr lang="en" sz="7200" b="1" dirty="0">
                <a:solidFill>
                  <a:schemeClr val="accent4"/>
                </a:solidFill>
                <a:latin typeface="Lato"/>
                <a:ea typeface="Lato"/>
                <a:cs typeface="Lato"/>
                <a:sym typeface="Lato"/>
              </a:rPr>
              <a:t>hank You!</a:t>
            </a:r>
            <a:endParaRPr sz="7200" b="1" dirty="0">
              <a:solidFill>
                <a:schemeClr val="accent4"/>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p:cNvSpPr txBox="1">
            <a:spLocks noGrp="1"/>
          </p:cNvSpPr>
          <p:nvPr>
            <p:ph type="ctrTitle"/>
          </p:nvPr>
        </p:nvSpPr>
        <p:spPr/>
        <p:txBody>
          <a:bodyPr/>
          <a:lstStyle/>
          <a:p>
            <a:pPr lvl="0"/>
            <a:r>
              <a:rPr lang="en-US" dirty="0"/>
              <a:t>CONFIDENTIALITY</a:t>
            </a:r>
          </a:p>
        </p:txBody>
      </p:sp>
      <p:sp>
        <p:nvSpPr>
          <p:cNvPr id="112" name="Google Shape;112;p15"/>
          <p:cNvSpPr txBox="1">
            <a:spLocks noGrp="1"/>
          </p:cNvSpPr>
          <p:nvPr>
            <p:ph type="subTitle" idx="1"/>
          </p:nvPr>
        </p:nvSpPr>
        <p:spPr/>
        <p:txBody>
          <a:bodyPr/>
          <a:lstStyle/>
          <a:p>
            <a:pPr lvl="0"/>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rrowheads="1"/>
          </p:cNvSpPr>
          <p:nvPr>
            <p:ph type="title"/>
          </p:nvPr>
        </p:nvSpPr>
        <p:spPr/>
        <p:txBody>
          <a:bodyPr/>
          <a:lstStyle/>
          <a:p>
            <a:r>
              <a:rPr lang="en-US" altLang="en-US"/>
              <a:t>Confidentiality in Care</a:t>
            </a:r>
            <a:endParaRPr lang="en-US" altLang="en-US" dirty="0"/>
          </a:p>
        </p:txBody>
      </p:sp>
      <p:sp>
        <p:nvSpPr>
          <p:cNvPr id="296963" name="Rectangle 3"/>
          <p:cNvSpPr>
            <a:spLocks noGrp="1" noChangeArrowheads="1"/>
          </p:cNvSpPr>
          <p:nvPr>
            <p:ph type="body" idx="1"/>
          </p:nvPr>
        </p:nvSpPr>
        <p:spPr>
          <a:xfrm>
            <a:off x="893700" y="1831450"/>
            <a:ext cx="7160536" cy="4736400"/>
          </a:xfrm>
        </p:spPr>
        <p:txBody>
          <a:bodyPr/>
          <a:lstStyle/>
          <a:p>
            <a:r>
              <a:rPr lang="en-US" sz="2800" dirty="0"/>
              <a:t>Confidentiality refers to the agreements you make with patients about how you will collect, store, and use the information they share with you.</a:t>
            </a:r>
          </a:p>
          <a:p>
            <a:endParaRPr lang="en-US" alt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1775" y="4041075"/>
            <a:ext cx="4186450" cy="2940575"/>
          </a:xfrm>
          <a:prstGeom prst="rect">
            <a:avLst/>
          </a:prstGeom>
        </p:spPr>
      </p:pic>
    </p:spTree>
    <p:extLst>
      <p:ext uri="{BB962C8B-B14F-4D97-AF65-F5344CB8AC3E}">
        <p14:creationId xmlns:p14="http://schemas.microsoft.com/office/powerpoint/2010/main" val="2346533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a:t>Confidentiality is a Guiding Principle of HTS</a:t>
            </a:r>
            <a:endParaRPr lang="en-GB" noProof="0" dirty="0"/>
          </a:p>
        </p:txBody>
      </p:sp>
      <p:sp>
        <p:nvSpPr>
          <p:cNvPr id="3" name="Text Placeholder 2"/>
          <p:cNvSpPr>
            <a:spLocks noGrp="1"/>
          </p:cNvSpPr>
          <p:nvPr>
            <p:ph type="body" idx="1"/>
          </p:nvPr>
        </p:nvSpPr>
        <p:spPr/>
        <p:txBody>
          <a:bodyPr/>
          <a:lstStyle/>
          <a:p>
            <a:pPr marL="38100" indent="0">
              <a:buNone/>
            </a:pPr>
            <a:r>
              <a:rPr lang="en-GB" sz="2800" b="1" dirty="0">
                <a:sym typeface="Arial"/>
              </a:rPr>
              <a:t>Confidentiality:</a:t>
            </a:r>
          </a:p>
          <a:p>
            <a:r>
              <a:rPr lang="en-GB" sz="2800" dirty="0">
                <a:sym typeface="Arial"/>
              </a:rPr>
              <a:t>Enables the client to feel safe</a:t>
            </a:r>
          </a:p>
          <a:p>
            <a:r>
              <a:rPr lang="en-GB" sz="2800" dirty="0">
                <a:sym typeface="Arial"/>
              </a:rPr>
              <a:t>Protects the client after the session</a:t>
            </a:r>
          </a:p>
          <a:p>
            <a:r>
              <a:rPr lang="en-GB" sz="2800" dirty="0">
                <a:sym typeface="Arial"/>
              </a:rPr>
              <a:t>Promotes trust</a:t>
            </a:r>
          </a:p>
          <a:p>
            <a:endParaRPr lang="en-GB" sz="2800" dirty="0">
              <a:sym typeface="Arial"/>
            </a:endParaRPr>
          </a:p>
          <a:p>
            <a:pPr marL="38100" indent="0">
              <a:buNone/>
            </a:pPr>
            <a:r>
              <a:rPr lang="en-US" altLang="en-US" sz="2800" b="1" dirty="0"/>
              <a:t>Breach of confidentiality: </a:t>
            </a:r>
          </a:p>
          <a:p>
            <a:r>
              <a:rPr lang="en-US" altLang="en-US" sz="2800" dirty="0"/>
              <a:t>Failure to respect a person’s privacy by telling another person private information</a:t>
            </a:r>
          </a:p>
        </p:txBody>
      </p:sp>
      <p:pic>
        <p:nvPicPr>
          <p:cNvPr id="5" name="Picture 4">
            <a:extLst>
              <a:ext uri="{FF2B5EF4-FFF2-40B4-BE49-F238E27FC236}">
                <a16:creationId xmlns:a16="http://schemas.microsoft.com/office/drawing/2014/main" id="{50ECC166-3AD3-4047-A35C-6E7E36E10F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1868" y="2448464"/>
            <a:ext cx="1961072" cy="1961072"/>
          </a:xfrm>
          <a:prstGeom prst="rect">
            <a:avLst/>
          </a:prstGeom>
        </p:spPr>
      </p:pic>
    </p:spTree>
    <p:extLst>
      <p:ext uri="{BB962C8B-B14F-4D97-AF65-F5344CB8AC3E}">
        <p14:creationId xmlns:p14="http://schemas.microsoft.com/office/powerpoint/2010/main" val="264431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rrowheads="1"/>
          </p:cNvSpPr>
          <p:nvPr>
            <p:ph type="title"/>
          </p:nvPr>
        </p:nvSpPr>
        <p:spPr>
          <a:xfrm>
            <a:off x="893700" y="274650"/>
            <a:ext cx="8012305" cy="1143000"/>
          </a:xfrm>
        </p:spPr>
        <p:txBody>
          <a:bodyPr/>
          <a:lstStyle/>
          <a:p>
            <a:r>
              <a:rPr lang="en-US" altLang="en-US" dirty="0"/>
              <a:t>Confidentiality in Recency Testing</a:t>
            </a:r>
          </a:p>
        </p:txBody>
      </p:sp>
      <p:sp>
        <p:nvSpPr>
          <p:cNvPr id="296963" name="Rectangle 3"/>
          <p:cNvSpPr>
            <a:spLocks noGrp="1" noChangeArrowheads="1"/>
          </p:cNvSpPr>
          <p:nvPr>
            <p:ph type="body" idx="1"/>
          </p:nvPr>
        </p:nvSpPr>
        <p:spPr>
          <a:xfrm>
            <a:off x="893700" y="1831450"/>
            <a:ext cx="7436108" cy="4736400"/>
          </a:xfrm>
        </p:spPr>
        <p:txBody>
          <a:bodyPr/>
          <a:lstStyle/>
          <a:p>
            <a:r>
              <a:rPr lang="en-US" altLang="en-US" dirty="0"/>
              <a:t>Clients have a right to have the information they share kept confidential. </a:t>
            </a:r>
          </a:p>
          <a:p>
            <a:r>
              <a:rPr lang="en-US" altLang="en-US" dirty="0"/>
              <a:t>Steps must be taken to ensure that only HTS and other service providers have access to information and to separate </a:t>
            </a:r>
          </a:p>
          <a:p>
            <a:r>
              <a:rPr lang="en-US" altLang="en-US" dirty="0"/>
              <a:t>Client identifiers must be kept separate from the information that they share during data collection (e.g., HIV Recent Infection Surveillance Register). </a:t>
            </a:r>
          </a:p>
          <a:p>
            <a:endParaRPr lang="en-US" altLang="en-US" dirty="0"/>
          </a:p>
        </p:txBody>
      </p:sp>
    </p:spTree>
    <p:extLst>
      <p:ext uri="{BB962C8B-B14F-4D97-AF65-F5344CB8AC3E}">
        <p14:creationId xmlns:p14="http://schemas.microsoft.com/office/powerpoint/2010/main" val="3151511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rrowheads="1"/>
          </p:cNvSpPr>
          <p:nvPr>
            <p:ph type="title"/>
          </p:nvPr>
        </p:nvSpPr>
        <p:spPr/>
        <p:txBody>
          <a:bodyPr/>
          <a:lstStyle/>
          <a:p>
            <a:r>
              <a:rPr lang="en-US" altLang="en-US"/>
              <a:t>Confidentiality in Recency Testing</a:t>
            </a:r>
            <a:endParaRPr lang="en-US" altLang="en-US" dirty="0"/>
          </a:p>
        </p:txBody>
      </p:sp>
      <p:sp>
        <p:nvSpPr>
          <p:cNvPr id="285699" name="Rectangle 3"/>
          <p:cNvSpPr>
            <a:spLocks noGrp="1" noChangeArrowheads="1"/>
          </p:cNvSpPr>
          <p:nvPr>
            <p:ph type="body" idx="1"/>
          </p:nvPr>
        </p:nvSpPr>
        <p:spPr/>
        <p:txBody>
          <a:bodyPr/>
          <a:lstStyle/>
          <a:p>
            <a:pPr marL="38100" indent="0">
              <a:buNone/>
            </a:pPr>
            <a:r>
              <a:rPr lang="en-US" dirty="0"/>
              <a:t>To ensure the confidentiality of clients</a:t>
            </a:r>
            <a:r>
              <a:rPr lang="en-US" altLang="en-US" dirty="0"/>
              <a:t>:</a:t>
            </a:r>
          </a:p>
          <a:p>
            <a:endParaRPr lang="en-US" altLang="en-US" dirty="0"/>
          </a:p>
          <a:p>
            <a:r>
              <a:rPr lang="en-US" altLang="en-US" dirty="0"/>
              <a:t>We will </a:t>
            </a:r>
            <a:r>
              <a:rPr lang="en-US" altLang="en-US" b="1" u="sng" dirty="0"/>
              <a:t>not collect</a:t>
            </a:r>
            <a:r>
              <a:rPr lang="en-US" altLang="en-US" dirty="0"/>
              <a:t> any </a:t>
            </a:r>
            <a:r>
              <a:rPr lang="en-US" altLang="en-US" b="1" dirty="0"/>
              <a:t>Personally Identifiable Information (PII) </a:t>
            </a:r>
            <a:r>
              <a:rPr lang="en-US" altLang="en-US" dirty="0"/>
              <a:t>other than what is essential to meet the objectives of the assessment.</a:t>
            </a:r>
          </a:p>
        </p:txBody>
      </p:sp>
    </p:spTree>
    <p:extLst>
      <p:ext uri="{BB962C8B-B14F-4D97-AF65-F5344CB8AC3E}">
        <p14:creationId xmlns:p14="http://schemas.microsoft.com/office/powerpoint/2010/main" val="1323501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rrowheads="1"/>
          </p:cNvSpPr>
          <p:nvPr>
            <p:ph type="title"/>
          </p:nvPr>
        </p:nvSpPr>
        <p:spPr/>
        <p:txBody>
          <a:bodyPr/>
          <a:lstStyle/>
          <a:p>
            <a:r>
              <a:rPr lang="en-US" altLang="en-US"/>
              <a:t>Personal Identifying Information (PII)</a:t>
            </a:r>
            <a:endParaRPr lang="en-US" altLang="en-US" dirty="0"/>
          </a:p>
        </p:txBody>
      </p:sp>
      <p:sp>
        <p:nvSpPr>
          <p:cNvPr id="2" name="Text Placeholder 1"/>
          <p:cNvSpPr>
            <a:spLocks noGrp="1"/>
          </p:cNvSpPr>
          <p:nvPr>
            <p:ph type="body" idx="1"/>
          </p:nvPr>
        </p:nvSpPr>
        <p:spPr>
          <a:xfrm>
            <a:off x="893700" y="2882894"/>
            <a:ext cx="6462600" cy="3684956"/>
          </a:xfrm>
        </p:spPr>
        <p:txBody>
          <a:bodyPr/>
          <a:lstStyle/>
          <a:p>
            <a:r>
              <a:rPr lang="en-US" dirty="0"/>
              <a:t>Name</a:t>
            </a:r>
          </a:p>
          <a:p>
            <a:r>
              <a:rPr lang="en-US" dirty="0"/>
              <a:t>National  ID </a:t>
            </a:r>
          </a:p>
          <a:p>
            <a:r>
              <a:rPr lang="en-US" dirty="0"/>
              <a:t>Patient ID</a:t>
            </a:r>
          </a:p>
          <a:p>
            <a:r>
              <a:rPr lang="en-US" dirty="0"/>
              <a:t>Date of Birth</a:t>
            </a:r>
          </a:p>
          <a:p>
            <a:endParaRPr lang="en-US" dirty="0"/>
          </a:p>
        </p:txBody>
      </p:sp>
      <p:sp>
        <p:nvSpPr>
          <p:cNvPr id="5" name="Text Placeholder 1"/>
          <p:cNvSpPr txBox="1">
            <a:spLocks/>
          </p:cNvSpPr>
          <p:nvPr/>
        </p:nvSpPr>
        <p:spPr>
          <a:xfrm>
            <a:off x="4345857" y="2882894"/>
            <a:ext cx="4473678" cy="320787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419100" algn="l" rtl="0">
              <a:lnSpc>
                <a:spcPct val="100000"/>
              </a:lnSpc>
              <a:spcBef>
                <a:spcPts val="600"/>
              </a:spcBef>
              <a:spcAft>
                <a:spcPts val="0"/>
              </a:spcAft>
              <a:buClr>
                <a:srgbClr val="677480"/>
              </a:buClr>
              <a:buSzPts val="3000"/>
              <a:buFont typeface="Lato"/>
              <a:buChar char="▷"/>
              <a:defRPr sz="3000" b="0" i="0" u="none" strike="noStrike" cap="none">
                <a:solidFill>
                  <a:srgbClr val="677480"/>
                </a:solidFill>
                <a:latin typeface="Lato"/>
                <a:ea typeface="Lato"/>
                <a:cs typeface="Lato"/>
                <a:sym typeface="Lato"/>
              </a:defRPr>
            </a:lvl1pPr>
            <a:lvl2pPr marL="914400" marR="0" lvl="1" indent="-381000" algn="l" rtl="0">
              <a:lnSpc>
                <a:spcPct val="100000"/>
              </a:lnSpc>
              <a:spcBef>
                <a:spcPts val="0"/>
              </a:spcBef>
              <a:spcAft>
                <a:spcPts val="0"/>
              </a:spcAft>
              <a:buClr>
                <a:srgbClr val="677480"/>
              </a:buClr>
              <a:buSzPts val="2400"/>
              <a:buFont typeface="Lato"/>
              <a:buChar char="○"/>
              <a:defRPr sz="2400" b="0" i="0" u="none" strike="noStrike" cap="none">
                <a:solidFill>
                  <a:srgbClr val="677480"/>
                </a:solidFill>
                <a:latin typeface="Lato"/>
                <a:ea typeface="Lato"/>
                <a:cs typeface="Lato"/>
                <a:sym typeface="Lato"/>
              </a:defRPr>
            </a:lvl2pPr>
            <a:lvl3pPr marL="1371600" marR="0" lvl="2" indent="-381000" algn="l" rtl="0">
              <a:lnSpc>
                <a:spcPct val="100000"/>
              </a:lnSpc>
              <a:spcBef>
                <a:spcPts val="0"/>
              </a:spcBef>
              <a:spcAft>
                <a:spcPts val="0"/>
              </a:spcAft>
              <a:buClr>
                <a:srgbClr val="677480"/>
              </a:buClr>
              <a:buSzPts val="2400"/>
              <a:buFont typeface="Lato"/>
              <a:buChar char="■"/>
              <a:defRPr sz="2400" b="0" i="0" u="none" strike="noStrike" cap="none">
                <a:solidFill>
                  <a:srgbClr val="677480"/>
                </a:solidFill>
                <a:latin typeface="Lato"/>
                <a:ea typeface="Lato"/>
                <a:cs typeface="Lato"/>
                <a:sym typeface="Lato"/>
              </a:defRPr>
            </a:lvl3pPr>
            <a:lvl4pPr marL="1828800" marR="0" lvl="3"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4pPr>
            <a:lvl5pPr marL="2286000" marR="0" lvl="4"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5pPr>
            <a:lvl6pPr marL="2743200" marR="0" lvl="5"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6pPr>
            <a:lvl7pPr marL="3200400" marR="0" lvl="6"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7pPr>
            <a:lvl8pPr marL="3657600" marR="0" lvl="7"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8pPr>
            <a:lvl9pPr marL="4114800" marR="0" lvl="8"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9pPr>
          </a:lstStyle>
          <a:p>
            <a:r>
              <a:rPr lang="en-US" dirty="0"/>
              <a:t>Telephone Number</a:t>
            </a:r>
          </a:p>
          <a:p>
            <a:r>
              <a:rPr lang="en-US" dirty="0"/>
              <a:t>Photograph</a:t>
            </a:r>
          </a:p>
          <a:p>
            <a:r>
              <a:rPr lang="en-US" dirty="0"/>
              <a:t>Fingerprint</a:t>
            </a:r>
          </a:p>
          <a:p>
            <a:r>
              <a:rPr lang="en-US" dirty="0"/>
              <a:t>Home  Address </a:t>
            </a:r>
          </a:p>
          <a:p>
            <a:endParaRPr lang="en-US" altLang="en-US" dirty="0"/>
          </a:p>
          <a:p>
            <a:endParaRPr lang="en-US" dirty="0"/>
          </a:p>
        </p:txBody>
      </p:sp>
      <p:sp>
        <p:nvSpPr>
          <p:cNvPr id="6" name="Rectangle 3">
            <a:extLst>
              <a:ext uri="{FF2B5EF4-FFF2-40B4-BE49-F238E27FC236}">
                <a16:creationId xmlns:a16="http://schemas.microsoft.com/office/drawing/2014/main" id="{F77124A6-176F-7348-A026-FA40DC83EBB9}"/>
              </a:ext>
            </a:extLst>
          </p:cNvPr>
          <p:cNvSpPr txBox="1">
            <a:spLocks noChangeArrowheads="1"/>
          </p:cNvSpPr>
          <p:nvPr/>
        </p:nvSpPr>
        <p:spPr>
          <a:xfrm>
            <a:off x="147486" y="1603133"/>
            <a:ext cx="8280898" cy="1143000"/>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419100" algn="l" rtl="0">
              <a:lnSpc>
                <a:spcPct val="100000"/>
              </a:lnSpc>
              <a:spcBef>
                <a:spcPts val="600"/>
              </a:spcBef>
              <a:spcAft>
                <a:spcPts val="0"/>
              </a:spcAft>
              <a:buClr>
                <a:srgbClr val="677480"/>
              </a:buClr>
              <a:buSzPts val="3000"/>
              <a:buFont typeface="Lato"/>
              <a:buChar char="▷"/>
              <a:defRPr sz="3000" b="0" i="0" u="none" strike="noStrike" cap="none">
                <a:solidFill>
                  <a:srgbClr val="677480"/>
                </a:solidFill>
                <a:latin typeface="Lato"/>
                <a:ea typeface="Lato"/>
                <a:cs typeface="Lato"/>
                <a:sym typeface="Lato"/>
              </a:defRPr>
            </a:lvl1pPr>
            <a:lvl2pPr marL="914400" marR="0" lvl="1" indent="-381000" algn="l" rtl="0">
              <a:lnSpc>
                <a:spcPct val="100000"/>
              </a:lnSpc>
              <a:spcBef>
                <a:spcPts val="0"/>
              </a:spcBef>
              <a:spcAft>
                <a:spcPts val="0"/>
              </a:spcAft>
              <a:buClr>
                <a:srgbClr val="677480"/>
              </a:buClr>
              <a:buSzPts val="2400"/>
              <a:buFont typeface="Lato"/>
              <a:buChar char="○"/>
              <a:defRPr sz="2400" b="0" i="0" u="none" strike="noStrike" cap="none">
                <a:solidFill>
                  <a:srgbClr val="677480"/>
                </a:solidFill>
                <a:latin typeface="Lato"/>
                <a:ea typeface="Lato"/>
                <a:cs typeface="Lato"/>
                <a:sym typeface="Lato"/>
              </a:defRPr>
            </a:lvl2pPr>
            <a:lvl3pPr marL="1371600" marR="0" lvl="2" indent="-381000" algn="l" rtl="0">
              <a:lnSpc>
                <a:spcPct val="100000"/>
              </a:lnSpc>
              <a:spcBef>
                <a:spcPts val="0"/>
              </a:spcBef>
              <a:spcAft>
                <a:spcPts val="0"/>
              </a:spcAft>
              <a:buClr>
                <a:srgbClr val="677480"/>
              </a:buClr>
              <a:buSzPts val="2400"/>
              <a:buFont typeface="Lato"/>
              <a:buChar char="■"/>
              <a:defRPr sz="2400" b="0" i="0" u="none" strike="noStrike" cap="none">
                <a:solidFill>
                  <a:srgbClr val="677480"/>
                </a:solidFill>
                <a:latin typeface="Lato"/>
                <a:ea typeface="Lato"/>
                <a:cs typeface="Lato"/>
                <a:sym typeface="Lato"/>
              </a:defRPr>
            </a:lvl3pPr>
            <a:lvl4pPr marL="1828800" marR="0" lvl="3"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4pPr>
            <a:lvl5pPr marL="2286000" marR="0" lvl="4"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5pPr>
            <a:lvl6pPr marL="2743200" marR="0" lvl="5"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6pPr>
            <a:lvl7pPr marL="3200400" marR="0" lvl="6"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7pPr>
            <a:lvl8pPr marL="3657600" marR="0" lvl="7"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8pPr>
            <a:lvl9pPr marL="4114800" marR="0" lvl="8" indent="-342900" algn="l" rtl="0">
              <a:lnSpc>
                <a:spcPct val="100000"/>
              </a:lnSpc>
              <a:spcBef>
                <a:spcPts val="0"/>
              </a:spcBef>
              <a:spcAft>
                <a:spcPts val="0"/>
              </a:spcAft>
              <a:buClr>
                <a:srgbClr val="677480"/>
              </a:buClr>
              <a:buSzPts val="1800"/>
              <a:buFont typeface="Lato"/>
              <a:buChar char="■"/>
              <a:defRPr sz="1800" b="0" i="0" u="none" strike="noStrike" cap="none">
                <a:solidFill>
                  <a:srgbClr val="677480"/>
                </a:solidFill>
                <a:latin typeface="Lato"/>
                <a:ea typeface="Lato"/>
                <a:cs typeface="Lato"/>
                <a:sym typeface="Lato"/>
              </a:defRPr>
            </a:lvl9pPr>
          </a:lstStyle>
          <a:p>
            <a:pPr marL="38100" indent="0">
              <a:buNone/>
            </a:pPr>
            <a:r>
              <a:rPr lang="en-US" i="1" dirty="0"/>
              <a:t>Any information that can be used to distinguish or trace an individual’s identity:</a:t>
            </a:r>
          </a:p>
        </p:txBody>
      </p:sp>
    </p:spTree>
    <p:extLst>
      <p:ext uri="{BB962C8B-B14F-4D97-AF65-F5344CB8AC3E}">
        <p14:creationId xmlns:p14="http://schemas.microsoft.com/office/powerpoint/2010/main" val="1366688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do we maintain patient confidentiality? </a:t>
            </a:r>
            <a:endParaRPr lang="en-US" dirty="0"/>
          </a:p>
        </p:txBody>
      </p:sp>
      <p:sp>
        <p:nvSpPr>
          <p:cNvPr id="3" name="Text Placeholder 2"/>
          <p:cNvSpPr>
            <a:spLocks noGrp="1"/>
          </p:cNvSpPr>
          <p:nvPr>
            <p:ph type="body" idx="1"/>
          </p:nvPr>
        </p:nvSpPr>
        <p:spPr>
          <a:xfrm>
            <a:off x="893700" y="1831450"/>
            <a:ext cx="7010223" cy="4736400"/>
          </a:xfrm>
        </p:spPr>
        <p:txBody>
          <a:bodyPr/>
          <a:lstStyle/>
          <a:p>
            <a:r>
              <a:rPr lang="en-US" sz="2400" b="1" dirty="0"/>
              <a:t>Study: </a:t>
            </a:r>
            <a:r>
              <a:rPr lang="en-US" sz="2400" dirty="0"/>
              <a:t>Patient names and date of birth are not recorded on recency forms</a:t>
            </a:r>
          </a:p>
          <a:p>
            <a:r>
              <a:rPr lang="en-US" sz="2400" b="1" dirty="0"/>
              <a:t>Human: </a:t>
            </a:r>
            <a:r>
              <a:rPr lang="en-US" sz="2400" dirty="0"/>
              <a:t>Study staff will not share private information (e.g., names) about study clients.</a:t>
            </a:r>
          </a:p>
          <a:p>
            <a:r>
              <a:rPr lang="en-US" altLang="en-US" sz="2400" b="1" dirty="0"/>
              <a:t>Physical: </a:t>
            </a:r>
            <a:r>
              <a:rPr lang="en-US" altLang="en-US" sz="2400" dirty="0"/>
              <a:t>Study registers, which can be linked  to patient medical records with PII (using HTS #), will be stored in a locked cabinet in a locked room only accessible by clinic study staff.</a:t>
            </a:r>
          </a:p>
          <a:p>
            <a:r>
              <a:rPr lang="en-US" altLang="en-US" sz="2400" b="1" dirty="0"/>
              <a:t>Electronic: </a:t>
            </a:r>
            <a:r>
              <a:rPr lang="en-US" altLang="en-US" sz="2400" dirty="0"/>
              <a:t>Data will be encrypted. Electronic data will be stored on password protected tablets and computers.</a:t>
            </a:r>
          </a:p>
          <a:p>
            <a:endParaRPr lang="en-US" sz="2400" dirty="0"/>
          </a:p>
        </p:txBody>
      </p:sp>
    </p:spTree>
    <p:extLst>
      <p:ext uri="{BB962C8B-B14F-4D97-AF65-F5344CB8AC3E}">
        <p14:creationId xmlns:p14="http://schemas.microsoft.com/office/powerpoint/2010/main" val="409757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ntonio template">
  <a:themeElements>
    <a:clrScheme name="TRACE Initiative">
      <a:dk1>
        <a:srgbClr val="667480"/>
      </a:dk1>
      <a:lt1>
        <a:srgbClr val="FFFFFF"/>
      </a:lt1>
      <a:dk2>
        <a:srgbClr val="1B547F"/>
      </a:dk2>
      <a:lt2>
        <a:srgbClr val="E5E5E5"/>
      </a:lt2>
      <a:accent1>
        <a:srgbClr val="2E778E"/>
      </a:accent1>
      <a:accent2>
        <a:srgbClr val="FE4150"/>
      </a:accent2>
      <a:accent3>
        <a:srgbClr val="00A5B5"/>
      </a:accent3>
      <a:accent4>
        <a:srgbClr val="DAECF2"/>
      </a:accent4>
      <a:accent5>
        <a:srgbClr val="FE8A62"/>
      </a:accent5>
      <a:accent6>
        <a:srgbClr val="0E2D42"/>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RACE PPT TEMPLATE_final" id="{32328AA3-6BB0-FC4A-8F7A-DF706FD09251}" vid="{9AF048A4-BE81-E44E-97F9-12C699E03DA1}"/>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Antonio template</Template>
  <TotalTime>10</TotalTime>
  <Words>961</Words>
  <Application>Microsoft Macintosh PowerPoint</Application>
  <PresentationFormat>On-screen Show (4:3)</PresentationFormat>
  <Paragraphs>98</Paragraphs>
  <Slides>21</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Lato</vt:lpstr>
      <vt:lpstr>Times New Roman</vt:lpstr>
      <vt:lpstr>Calibri</vt:lpstr>
      <vt:lpstr>Arial</vt:lpstr>
      <vt:lpstr>Raleway</vt:lpstr>
      <vt:lpstr>Antonio template</vt:lpstr>
      <vt:lpstr>TRACE INITIATIVE: Confidentiality, Data Security, and Procedures for Protocol Violation or Adverse Event</vt:lpstr>
      <vt:lpstr>Hello!</vt:lpstr>
      <vt:lpstr>CONFIDENTIALITY</vt:lpstr>
      <vt:lpstr>Confidentiality in Care</vt:lpstr>
      <vt:lpstr>Confidentiality is a Guiding Principle of HTS</vt:lpstr>
      <vt:lpstr>Confidentiality in Recency Testing</vt:lpstr>
      <vt:lpstr>Confidentiality in Recency Testing</vt:lpstr>
      <vt:lpstr>Personal Identifying Information (PII)</vt:lpstr>
      <vt:lpstr>How do we maintain patient confidentiality? </vt:lpstr>
      <vt:lpstr>Statement of Intent to Maintain Confidentiality</vt:lpstr>
      <vt:lpstr>DATA SECURITY</vt:lpstr>
      <vt:lpstr>Paper &amp; Electronic Data Security</vt:lpstr>
      <vt:lpstr>Paper &amp; Electronic Data Security</vt:lpstr>
      <vt:lpstr>PROCEDURES FOR PROTOCOL VIOLATION OR ADVERSE EVENTS</vt:lpstr>
      <vt:lpstr>Recency Program Protocols </vt:lpstr>
      <vt:lpstr>Reporting Protocol Violations</vt:lpstr>
      <vt:lpstr>Example Protocol Violations</vt:lpstr>
      <vt:lpstr>Adverse Event Reporting</vt:lpstr>
      <vt:lpstr>Adverse Event Reporting</vt:lpstr>
      <vt:lpstr>PowerPoint Presentation</vt:lpstr>
      <vt:lpstr>Thank You!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TRACE INITIATIVE: Training Topic</dc:title>
  <dc:creator>Alex Ernst</dc:creator>
  <cp:lastModifiedBy>Alex Ernst</cp:lastModifiedBy>
  <cp:revision>2</cp:revision>
  <dcterms:created xsi:type="dcterms:W3CDTF">2019-03-27T19:50:27Z</dcterms:created>
  <dcterms:modified xsi:type="dcterms:W3CDTF">2019-03-27T20:00:46Z</dcterms:modified>
</cp:coreProperties>
</file>